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26"/>
  </p:notesMasterIdLst>
  <p:handoutMasterIdLst>
    <p:handoutMasterId r:id="rId27"/>
  </p:handoutMasterIdLst>
  <p:sldIdLst>
    <p:sldId id="318" r:id="rId3"/>
    <p:sldId id="321" r:id="rId4"/>
    <p:sldId id="349" r:id="rId5"/>
    <p:sldId id="361" r:id="rId6"/>
    <p:sldId id="362" r:id="rId7"/>
    <p:sldId id="363" r:id="rId8"/>
    <p:sldId id="364" r:id="rId9"/>
    <p:sldId id="366" r:id="rId10"/>
    <p:sldId id="368" r:id="rId11"/>
    <p:sldId id="360" r:id="rId12"/>
    <p:sldId id="355" r:id="rId13"/>
    <p:sldId id="369" r:id="rId14"/>
    <p:sldId id="370" r:id="rId15"/>
    <p:sldId id="353" r:id="rId16"/>
    <p:sldId id="367" r:id="rId17"/>
    <p:sldId id="371" r:id="rId18"/>
    <p:sldId id="354" r:id="rId19"/>
    <p:sldId id="356" r:id="rId20"/>
    <p:sldId id="357" r:id="rId21"/>
    <p:sldId id="358" r:id="rId22"/>
    <p:sldId id="359" r:id="rId23"/>
    <p:sldId id="365" r:id="rId24"/>
    <p:sldId id="29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91" d="100"/>
          <a:sy n="191" d="100"/>
        </p:scale>
        <p:origin x="112" y="54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16565-D542-441E-A8FD-81C345A852EF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C842F9B-C7D0-4606-8068-FDEEDE4F58DA}">
      <dgm:prSet/>
      <dgm:spPr/>
      <dgm:t>
        <a:bodyPr/>
        <a:lstStyle/>
        <a:p>
          <a:r>
            <a:rPr lang="en-US"/>
            <a:t>Basics (very basics) electronics </a:t>
          </a:r>
        </a:p>
      </dgm:t>
    </dgm:pt>
    <dgm:pt modelId="{8A56573C-7147-477F-BB6C-C53AA307FA43}" type="parTrans" cxnId="{8698AD3C-5936-4D5D-96B8-B594BEE6E893}">
      <dgm:prSet/>
      <dgm:spPr/>
      <dgm:t>
        <a:bodyPr/>
        <a:lstStyle/>
        <a:p>
          <a:endParaRPr lang="en-US"/>
        </a:p>
      </dgm:t>
    </dgm:pt>
    <dgm:pt modelId="{D53EDA58-7978-4FAF-AFE6-E96D37168A2C}" type="sibTrans" cxnId="{8698AD3C-5936-4D5D-96B8-B594BEE6E893}">
      <dgm:prSet/>
      <dgm:spPr/>
      <dgm:t>
        <a:bodyPr/>
        <a:lstStyle/>
        <a:p>
          <a:endParaRPr lang="en-US"/>
        </a:p>
      </dgm:t>
    </dgm:pt>
    <dgm:pt modelId="{007D768D-845E-45F3-8CDB-25E001968BB9}">
      <dgm:prSet/>
      <dgm:spPr/>
      <dgm:t>
        <a:bodyPr/>
        <a:lstStyle/>
        <a:p>
          <a:r>
            <a:rPr lang="en-US"/>
            <a:t>What is a PCB?</a:t>
          </a:r>
        </a:p>
      </dgm:t>
    </dgm:pt>
    <dgm:pt modelId="{DA1009AB-1993-4012-BAEE-5AD409A159BA}" type="parTrans" cxnId="{1486136C-3E52-4FF8-94E1-36F6A509D9B8}">
      <dgm:prSet/>
      <dgm:spPr/>
      <dgm:t>
        <a:bodyPr/>
        <a:lstStyle/>
        <a:p>
          <a:endParaRPr lang="en-US"/>
        </a:p>
      </dgm:t>
    </dgm:pt>
    <dgm:pt modelId="{CF3041B7-8897-4392-9406-47827D8D96C7}" type="sibTrans" cxnId="{1486136C-3E52-4FF8-94E1-36F6A509D9B8}">
      <dgm:prSet/>
      <dgm:spPr/>
      <dgm:t>
        <a:bodyPr/>
        <a:lstStyle/>
        <a:p>
          <a:endParaRPr lang="en-US"/>
        </a:p>
      </dgm:t>
    </dgm:pt>
    <dgm:pt modelId="{35F28EA0-CA15-4F3D-ADBD-314869A58A0B}">
      <dgm:prSet/>
      <dgm:spPr/>
      <dgm:t>
        <a:bodyPr/>
        <a:lstStyle/>
        <a:p>
          <a:r>
            <a:rPr lang="en-US"/>
            <a:t>Board producing process</a:t>
          </a:r>
        </a:p>
      </dgm:t>
    </dgm:pt>
    <dgm:pt modelId="{B6FB66E5-2D85-4711-BF6E-F74920F71941}" type="parTrans" cxnId="{D2C34645-DB55-42D7-9776-DFB3ACF6BCEC}">
      <dgm:prSet/>
      <dgm:spPr/>
      <dgm:t>
        <a:bodyPr/>
        <a:lstStyle/>
        <a:p>
          <a:endParaRPr lang="en-US"/>
        </a:p>
      </dgm:t>
    </dgm:pt>
    <dgm:pt modelId="{F18C4353-5785-4374-9CEF-F7064DD12AF0}" type="sibTrans" cxnId="{D2C34645-DB55-42D7-9776-DFB3ACF6BCEC}">
      <dgm:prSet/>
      <dgm:spPr/>
      <dgm:t>
        <a:bodyPr/>
        <a:lstStyle/>
        <a:p>
          <a:endParaRPr lang="en-US"/>
        </a:p>
      </dgm:t>
    </dgm:pt>
    <dgm:pt modelId="{41062E9A-34A1-4DDB-A9D9-DB959F0FE766}">
      <dgm:prSet/>
      <dgm:spPr/>
      <dgm:t>
        <a:bodyPr/>
        <a:lstStyle/>
        <a:p>
          <a:r>
            <a:rPr lang="en-US"/>
            <a:t>Schematic</a:t>
          </a:r>
        </a:p>
      </dgm:t>
    </dgm:pt>
    <dgm:pt modelId="{4431C55E-C484-4436-A5D0-A405DF0FD97C}" type="parTrans" cxnId="{75F7A938-74E1-48E6-B7C2-80379FE7C124}">
      <dgm:prSet/>
      <dgm:spPr/>
      <dgm:t>
        <a:bodyPr/>
        <a:lstStyle/>
        <a:p>
          <a:endParaRPr lang="en-US"/>
        </a:p>
      </dgm:t>
    </dgm:pt>
    <dgm:pt modelId="{7B7BCC26-270C-4515-AE6C-861541270BF4}" type="sibTrans" cxnId="{75F7A938-74E1-48E6-B7C2-80379FE7C124}">
      <dgm:prSet/>
      <dgm:spPr/>
      <dgm:t>
        <a:bodyPr/>
        <a:lstStyle/>
        <a:p>
          <a:endParaRPr lang="en-US"/>
        </a:p>
      </dgm:t>
    </dgm:pt>
    <dgm:pt modelId="{542D5764-EC09-4C2F-9FED-E9EBAF1584FC}">
      <dgm:prSet/>
      <dgm:spPr/>
      <dgm:t>
        <a:bodyPr/>
        <a:lstStyle/>
        <a:p>
          <a:r>
            <a:rPr lang="en-US"/>
            <a:t>Design rules</a:t>
          </a:r>
        </a:p>
      </dgm:t>
    </dgm:pt>
    <dgm:pt modelId="{C9E6BE9C-32DD-4BE4-B816-188E0EB6B339}" type="parTrans" cxnId="{F403E039-9EE8-4F50-98C2-AA223761F98B}">
      <dgm:prSet/>
      <dgm:spPr/>
      <dgm:t>
        <a:bodyPr/>
        <a:lstStyle/>
        <a:p>
          <a:endParaRPr lang="en-US"/>
        </a:p>
      </dgm:t>
    </dgm:pt>
    <dgm:pt modelId="{FDD9960A-163C-419A-87AC-980D057AE2A1}" type="sibTrans" cxnId="{F403E039-9EE8-4F50-98C2-AA223761F98B}">
      <dgm:prSet/>
      <dgm:spPr/>
      <dgm:t>
        <a:bodyPr/>
        <a:lstStyle/>
        <a:p>
          <a:endParaRPr lang="en-US"/>
        </a:p>
      </dgm:t>
    </dgm:pt>
    <dgm:pt modelId="{5DFA451B-E386-46E6-91CD-B31A0C1B80C5}">
      <dgm:prSet/>
      <dgm:spPr/>
      <dgm:t>
        <a:bodyPr/>
        <a:lstStyle/>
        <a:p>
          <a:r>
            <a:rPr lang="en-US"/>
            <a:t>The Physical Board</a:t>
          </a:r>
        </a:p>
      </dgm:t>
    </dgm:pt>
    <dgm:pt modelId="{C0E6C4C1-965F-439F-A3F4-04EF1C1D5622}" type="parTrans" cxnId="{4D8D1A1F-C9C9-4E00-BA45-57AFD1FC8B3A}">
      <dgm:prSet/>
      <dgm:spPr/>
      <dgm:t>
        <a:bodyPr/>
        <a:lstStyle/>
        <a:p>
          <a:endParaRPr lang="en-US"/>
        </a:p>
      </dgm:t>
    </dgm:pt>
    <dgm:pt modelId="{3D00A7DB-F3CA-4012-8FF1-D6C2BFF8E4BA}" type="sibTrans" cxnId="{4D8D1A1F-C9C9-4E00-BA45-57AFD1FC8B3A}">
      <dgm:prSet/>
      <dgm:spPr/>
      <dgm:t>
        <a:bodyPr/>
        <a:lstStyle/>
        <a:p>
          <a:endParaRPr lang="en-US"/>
        </a:p>
      </dgm:t>
    </dgm:pt>
    <dgm:pt modelId="{7CD098A9-920B-4E60-934E-B4032F8DF240}">
      <dgm:prSet/>
      <dgm:spPr/>
      <dgm:t>
        <a:bodyPr/>
        <a:lstStyle/>
        <a:p>
          <a:r>
            <a:rPr lang="en-US"/>
            <a:t>Placement</a:t>
          </a:r>
        </a:p>
      </dgm:t>
    </dgm:pt>
    <dgm:pt modelId="{1733E0B0-76E4-401C-ABF0-57FA7390E78E}" type="parTrans" cxnId="{82B8922A-75AD-4135-BE04-53D559A01419}">
      <dgm:prSet/>
      <dgm:spPr/>
      <dgm:t>
        <a:bodyPr/>
        <a:lstStyle/>
        <a:p>
          <a:endParaRPr lang="en-US"/>
        </a:p>
      </dgm:t>
    </dgm:pt>
    <dgm:pt modelId="{67EAA08E-5B65-491F-B2EA-BF1B03E2E5E1}" type="sibTrans" cxnId="{82B8922A-75AD-4135-BE04-53D559A01419}">
      <dgm:prSet/>
      <dgm:spPr/>
      <dgm:t>
        <a:bodyPr/>
        <a:lstStyle/>
        <a:p>
          <a:endParaRPr lang="en-US"/>
        </a:p>
      </dgm:t>
    </dgm:pt>
    <dgm:pt modelId="{25059C3C-AC1E-430A-ABC2-2D9A789A69BB}">
      <dgm:prSet/>
      <dgm:spPr/>
      <dgm:t>
        <a:bodyPr/>
        <a:lstStyle/>
        <a:p>
          <a:r>
            <a:rPr lang="en-US"/>
            <a:t>Routing</a:t>
          </a:r>
        </a:p>
      </dgm:t>
    </dgm:pt>
    <dgm:pt modelId="{051DEB5C-C71D-454A-9431-A6D77E98784E}" type="parTrans" cxnId="{D96D685A-0FBF-4A32-89DA-F7DCB5681182}">
      <dgm:prSet/>
      <dgm:spPr/>
      <dgm:t>
        <a:bodyPr/>
        <a:lstStyle/>
        <a:p>
          <a:endParaRPr lang="en-US"/>
        </a:p>
      </dgm:t>
    </dgm:pt>
    <dgm:pt modelId="{D39AC4FB-96FD-4918-8910-D9ED1669382C}" type="sibTrans" cxnId="{D96D685A-0FBF-4A32-89DA-F7DCB5681182}">
      <dgm:prSet/>
      <dgm:spPr/>
      <dgm:t>
        <a:bodyPr/>
        <a:lstStyle/>
        <a:p>
          <a:endParaRPr lang="en-US"/>
        </a:p>
      </dgm:t>
    </dgm:pt>
    <dgm:pt modelId="{C3325FA1-5C93-451D-AC94-F495C5A701DA}">
      <dgm:prSet/>
      <dgm:spPr/>
      <dgm:t>
        <a:bodyPr/>
        <a:lstStyle/>
        <a:p>
          <a:r>
            <a:rPr lang="en-US"/>
            <a:t>Production</a:t>
          </a:r>
        </a:p>
      </dgm:t>
    </dgm:pt>
    <dgm:pt modelId="{933151EC-AE4B-4603-A3BE-C61A05979739}" type="parTrans" cxnId="{98E80750-D3B3-44FB-B35C-DC334AB9229D}">
      <dgm:prSet/>
      <dgm:spPr/>
      <dgm:t>
        <a:bodyPr/>
        <a:lstStyle/>
        <a:p>
          <a:endParaRPr lang="en-US"/>
        </a:p>
      </dgm:t>
    </dgm:pt>
    <dgm:pt modelId="{614D54C7-C0A1-4AD8-94A1-535603555F22}" type="sibTrans" cxnId="{98E80750-D3B3-44FB-B35C-DC334AB9229D}">
      <dgm:prSet/>
      <dgm:spPr/>
      <dgm:t>
        <a:bodyPr/>
        <a:lstStyle/>
        <a:p>
          <a:endParaRPr lang="en-US"/>
        </a:p>
      </dgm:t>
    </dgm:pt>
    <dgm:pt modelId="{BADEFB0D-0B57-4C17-BDF2-2639606D6852}">
      <dgm:prSet/>
      <dgm:spPr/>
      <dgm:t>
        <a:bodyPr/>
        <a:lstStyle/>
        <a:p>
          <a:r>
            <a:rPr lang="en-US"/>
            <a:t>Board power on and debug</a:t>
          </a:r>
        </a:p>
      </dgm:t>
    </dgm:pt>
    <dgm:pt modelId="{879D7F11-3051-4116-AB08-59CDD9B562D8}" type="parTrans" cxnId="{F604EB13-99FD-4706-9E10-8552AEB74A6A}">
      <dgm:prSet/>
      <dgm:spPr/>
      <dgm:t>
        <a:bodyPr/>
        <a:lstStyle/>
        <a:p>
          <a:endParaRPr lang="en-US"/>
        </a:p>
      </dgm:t>
    </dgm:pt>
    <dgm:pt modelId="{63A7CFD1-FDCC-4202-A50E-F1B039CAD449}" type="sibTrans" cxnId="{F604EB13-99FD-4706-9E10-8552AEB74A6A}">
      <dgm:prSet/>
      <dgm:spPr/>
      <dgm:t>
        <a:bodyPr/>
        <a:lstStyle/>
        <a:p>
          <a:endParaRPr lang="en-US"/>
        </a:p>
      </dgm:t>
    </dgm:pt>
    <dgm:pt modelId="{A72BA794-9C0A-432F-A06F-62F4F1DA9FE9}" type="pres">
      <dgm:prSet presAssocID="{A0C16565-D542-441E-A8FD-81C345A852EF}" presName="vert0" presStyleCnt="0">
        <dgm:presLayoutVars>
          <dgm:dir/>
          <dgm:animOne val="branch"/>
          <dgm:animLvl val="lvl"/>
        </dgm:presLayoutVars>
      </dgm:prSet>
      <dgm:spPr/>
    </dgm:pt>
    <dgm:pt modelId="{07B7B969-EAC9-4D2E-B63E-A3EDF9D51819}" type="pres">
      <dgm:prSet presAssocID="{9C842F9B-C7D0-4606-8068-FDEEDE4F58DA}" presName="thickLine" presStyleLbl="alignNode1" presStyleIdx="0" presStyleCnt="10"/>
      <dgm:spPr/>
    </dgm:pt>
    <dgm:pt modelId="{5610A883-E813-4328-933A-154BBBDC51D6}" type="pres">
      <dgm:prSet presAssocID="{9C842F9B-C7D0-4606-8068-FDEEDE4F58DA}" presName="horz1" presStyleCnt="0"/>
      <dgm:spPr/>
    </dgm:pt>
    <dgm:pt modelId="{26DDC582-AD37-44D0-8EF9-2AC8245CAF2E}" type="pres">
      <dgm:prSet presAssocID="{9C842F9B-C7D0-4606-8068-FDEEDE4F58DA}" presName="tx1" presStyleLbl="revTx" presStyleIdx="0" presStyleCnt="10"/>
      <dgm:spPr/>
    </dgm:pt>
    <dgm:pt modelId="{B80090FA-6199-4A98-9AD8-698B506F4E77}" type="pres">
      <dgm:prSet presAssocID="{9C842F9B-C7D0-4606-8068-FDEEDE4F58DA}" presName="vert1" presStyleCnt="0"/>
      <dgm:spPr/>
    </dgm:pt>
    <dgm:pt modelId="{BB8CF4FC-6E85-4327-8BB1-AA333E7CCB49}" type="pres">
      <dgm:prSet presAssocID="{007D768D-845E-45F3-8CDB-25E001968BB9}" presName="thickLine" presStyleLbl="alignNode1" presStyleIdx="1" presStyleCnt="10"/>
      <dgm:spPr/>
    </dgm:pt>
    <dgm:pt modelId="{07234109-EF7E-481E-B8D4-D46F7C48C280}" type="pres">
      <dgm:prSet presAssocID="{007D768D-845E-45F3-8CDB-25E001968BB9}" presName="horz1" presStyleCnt="0"/>
      <dgm:spPr/>
    </dgm:pt>
    <dgm:pt modelId="{D3C1A0FE-D55D-41DC-8665-0D3ED707F0A0}" type="pres">
      <dgm:prSet presAssocID="{007D768D-845E-45F3-8CDB-25E001968BB9}" presName="tx1" presStyleLbl="revTx" presStyleIdx="1" presStyleCnt="10"/>
      <dgm:spPr/>
    </dgm:pt>
    <dgm:pt modelId="{0C1969AD-67F6-4182-B606-1F79432C9082}" type="pres">
      <dgm:prSet presAssocID="{007D768D-845E-45F3-8CDB-25E001968BB9}" presName="vert1" presStyleCnt="0"/>
      <dgm:spPr/>
    </dgm:pt>
    <dgm:pt modelId="{E731357F-08CA-4AC3-A158-AFC0602B08BC}" type="pres">
      <dgm:prSet presAssocID="{35F28EA0-CA15-4F3D-ADBD-314869A58A0B}" presName="thickLine" presStyleLbl="alignNode1" presStyleIdx="2" presStyleCnt="10"/>
      <dgm:spPr/>
    </dgm:pt>
    <dgm:pt modelId="{87BF866D-7285-4AE1-8B5E-992239FD9E7C}" type="pres">
      <dgm:prSet presAssocID="{35F28EA0-CA15-4F3D-ADBD-314869A58A0B}" presName="horz1" presStyleCnt="0"/>
      <dgm:spPr/>
    </dgm:pt>
    <dgm:pt modelId="{886C2A9B-67D5-437E-85C6-62D86EB2496E}" type="pres">
      <dgm:prSet presAssocID="{35F28EA0-CA15-4F3D-ADBD-314869A58A0B}" presName="tx1" presStyleLbl="revTx" presStyleIdx="2" presStyleCnt="10"/>
      <dgm:spPr/>
    </dgm:pt>
    <dgm:pt modelId="{8FBA5B7B-A5C6-43F5-A2DA-2823C89D364D}" type="pres">
      <dgm:prSet presAssocID="{35F28EA0-CA15-4F3D-ADBD-314869A58A0B}" presName="vert1" presStyleCnt="0"/>
      <dgm:spPr/>
    </dgm:pt>
    <dgm:pt modelId="{F201FC96-84CB-4E34-B9D0-EA2CECBE04A9}" type="pres">
      <dgm:prSet presAssocID="{41062E9A-34A1-4DDB-A9D9-DB959F0FE766}" presName="thickLine" presStyleLbl="alignNode1" presStyleIdx="3" presStyleCnt="10"/>
      <dgm:spPr/>
    </dgm:pt>
    <dgm:pt modelId="{966EA5E8-73FD-4935-B86D-DB5F8EF1C2B8}" type="pres">
      <dgm:prSet presAssocID="{41062E9A-34A1-4DDB-A9D9-DB959F0FE766}" presName="horz1" presStyleCnt="0"/>
      <dgm:spPr/>
    </dgm:pt>
    <dgm:pt modelId="{E6693966-FD13-4798-B59E-70EB1082B476}" type="pres">
      <dgm:prSet presAssocID="{41062E9A-34A1-4DDB-A9D9-DB959F0FE766}" presName="tx1" presStyleLbl="revTx" presStyleIdx="3" presStyleCnt="10"/>
      <dgm:spPr/>
    </dgm:pt>
    <dgm:pt modelId="{E12C2877-C80D-4A47-99AF-9884C1169512}" type="pres">
      <dgm:prSet presAssocID="{41062E9A-34A1-4DDB-A9D9-DB959F0FE766}" presName="vert1" presStyleCnt="0"/>
      <dgm:spPr/>
    </dgm:pt>
    <dgm:pt modelId="{D49B80E7-0A38-4F36-A524-51771409A2B8}" type="pres">
      <dgm:prSet presAssocID="{542D5764-EC09-4C2F-9FED-E9EBAF1584FC}" presName="thickLine" presStyleLbl="alignNode1" presStyleIdx="4" presStyleCnt="10"/>
      <dgm:spPr/>
    </dgm:pt>
    <dgm:pt modelId="{F37BD410-8D2C-4F4E-ABE2-F9B124125414}" type="pres">
      <dgm:prSet presAssocID="{542D5764-EC09-4C2F-9FED-E9EBAF1584FC}" presName="horz1" presStyleCnt="0"/>
      <dgm:spPr/>
    </dgm:pt>
    <dgm:pt modelId="{F34FF71B-DBCD-4562-9331-E821773DC1B4}" type="pres">
      <dgm:prSet presAssocID="{542D5764-EC09-4C2F-9FED-E9EBAF1584FC}" presName="tx1" presStyleLbl="revTx" presStyleIdx="4" presStyleCnt="10"/>
      <dgm:spPr/>
    </dgm:pt>
    <dgm:pt modelId="{3C92B176-DA94-470E-8EA3-E3C9C6AC8D55}" type="pres">
      <dgm:prSet presAssocID="{542D5764-EC09-4C2F-9FED-E9EBAF1584FC}" presName="vert1" presStyleCnt="0"/>
      <dgm:spPr/>
    </dgm:pt>
    <dgm:pt modelId="{EC31C3E0-175D-43D0-9DDE-CBAE93EA18DF}" type="pres">
      <dgm:prSet presAssocID="{5DFA451B-E386-46E6-91CD-B31A0C1B80C5}" presName="thickLine" presStyleLbl="alignNode1" presStyleIdx="5" presStyleCnt="10"/>
      <dgm:spPr/>
    </dgm:pt>
    <dgm:pt modelId="{3A856BD6-5572-43AE-9C31-C7E91536F787}" type="pres">
      <dgm:prSet presAssocID="{5DFA451B-E386-46E6-91CD-B31A0C1B80C5}" presName="horz1" presStyleCnt="0"/>
      <dgm:spPr/>
    </dgm:pt>
    <dgm:pt modelId="{89ACBA70-5306-479E-8EF3-52A0DC428C25}" type="pres">
      <dgm:prSet presAssocID="{5DFA451B-E386-46E6-91CD-B31A0C1B80C5}" presName="tx1" presStyleLbl="revTx" presStyleIdx="5" presStyleCnt="10"/>
      <dgm:spPr/>
    </dgm:pt>
    <dgm:pt modelId="{B5A8B70B-1E54-49BA-84F3-43651C4CA3C6}" type="pres">
      <dgm:prSet presAssocID="{5DFA451B-E386-46E6-91CD-B31A0C1B80C5}" presName="vert1" presStyleCnt="0"/>
      <dgm:spPr/>
    </dgm:pt>
    <dgm:pt modelId="{FAE1D0C6-4C11-43B4-87E1-06F031BD34CC}" type="pres">
      <dgm:prSet presAssocID="{7CD098A9-920B-4E60-934E-B4032F8DF240}" presName="thickLine" presStyleLbl="alignNode1" presStyleIdx="6" presStyleCnt="10"/>
      <dgm:spPr/>
    </dgm:pt>
    <dgm:pt modelId="{90F8B802-81AC-4B96-8FD0-A8D61BDF6A4E}" type="pres">
      <dgm:prSet presAssocID="{7CD098A9-920B-4E60-934E-B4032F8DF240}" presName="horz1" presStyleCnt="0"/>
      <dgm:spPr/>
    </dgm:pt>
    <dgm:pt modelId="{F8437319-4013-4710-82E4-DE777CBF8C27}" type="pres">
      <dgm:prSet presAssocID="{7CD098A9-920B-4E60-934E-B4032F8DF240}" presName="tx1" presStyleLbl="revTx" presStyleIdx="6" presStyleCnt="10"/>
      <dgm:spPr/>
    </dgm:pt>
    <dgm:pt modelId="{5EA2AFF7-DB9C-4DEB-A3AE-208908FAB297}" type="pres">
      <dgm:prSet presAssocID="{7CD098A9-920B-4E60-934E-B4032F8DF240}" presName="vert1" presStyleCnt="0"/>
      <dgm:spPr/>
    </dgm:pt>
    <dgm:pt modelId="{5EB14126-1302-43F1-BF74-2F2BC82D1209}" type="pres">
      <dgm:prSet presAssocID="{25059C3C-AC1E-430A-ABC2-2D9A789A69BB}" presName="thickLine" presStyleLbl="alignNode1" presStyleIdx="7" presStyleCnt="10"/>
      <dgm:spPr/>
    </dgm:pt>
    <dgm:pt modelId="{7399D6FC-F1C9-412B-8D9F-50D6FE1BF743}" type="pres">
      <dgm:prSet presAssocID="{25059C3C-AC1E-430A-ABC2-2D9A789A69BB}" presName="horz1" presStyleCnt="0"/>
      <dgm:spPr/>
    </dgm:pt>
    <dgm:pt modelId="{555D629E-84F5-45DA-BA0F-5330B44830D9}" type="pres">
      <dgm:prSet presAssocID="{25059C3C-AC1E-430A-ABC2-2D9A789A69BB}" presName="tx1" presStyleLbl="revTx" presStyleIdx="7" presStyleCnt="10"/>
      <dgm:spPr/>
    </dgm:pt>
    <dgm:pt modelId="{F8D93E51-142D-4BC3-8DC6-3DF360CF2724}" type="pres">
      <dgm:prSet presAssocID="{25059C3C-AC1E-430A-ABC2-2D9A789A69BB}" presName="vert1" presStyleCnt="0"/>
      <dgm:spPr/>
    </dgm:pt>
    <dgm:pt modelId="{D08B0E5F-B4AE-4FD5-8B10-38E1695C5418}" type="pres">
      <dgm:prSet presAssocID="{C3325FA1-5C93-451D-AC94-F495C5A701DA}" presName="thickLine" presStyleLbl="alignNode1" presStyleIdx="8" presStyleCnt="10"/>
      <dgm:spPr/>
    </dgm:pt>
    <dgm:pt modelId="{D93BFFC4-D63F-476F-9716-08B534C34F83}" type="pres">
      <dgm:prSet presAssocID="{C3325FA1-5C93-451D-AC94-F495C5A701DA}" presName="horz1" presStyleCnt="0"/>
      <dgm:spPr/>
    </dgm:pt>
    <dgm:pt modelId="{F06B777B-6CD7-4321-A304-C26DF57DF025}" type="pres">
      <dgm:prSet presAssocID="{C3325FA1-5C93-451D-AC94-F495C5A701DA}" presName="tx1" presStyleLbl="revTx" presStyleIdx="8" presStyleCnt="10"/>
      <dgm:spPr/>
    </dgm:pt>
    <dgm:pt modelId="{4D670D5E-C5F7-4AE4-BC4D-7116F2BDAD82}" type="pres">
      <dgm:prSet presAssocID="{C3325FA1-5C93-451D-AC94-F495C5A701DA}" presName="vert1" presStyleCnt="0"/>
      <dgm:spPr/>
    </dgm:pt>
    <dgm:pt modelId="{79667C00-C061-4D16-A5B3-ACDF00A59C1D}" type="pres">
      <dgm:prSet presAssocID="{BADEFB0D-0B57-4C17-BDF2-2639606D6852}" presName="thickLine" presStyleLbl="alignNode1" presStyleIdx="9" presStyleCnt="10"/>
      <dgm:spPr/>
    </dgm:pt>
    <dgm:pt modelId="{DC664A8D-C819-4F97-B65D-9511F0BF6C15}" type="pres">
      <dgm:prSet presAssocID="{BADEFB0D-0B57-4C17-BDF2-2639606D6852}" presName="horz1" presStyleCnt="0"/>
      <dgm:spPr/>
    </dgm:pt>
    <dgm:pt modelId="{B4AC97A5-0B0B-4240-936E-BE72BDC5EE70}" type="pres">
      <dgm:prSet presAssocID="{BADEFB0D-0B57-4C17-BDF2-2639606D6852}" presName="tx1" presStyleLbl="revTx" presStyleIdx="9" presStyleCnt="10"/>
      <dgm:spPr/>
    </dgm:pt>
    <dgm:pt modelId="{26726992-0531-4942-9575-5AA62BE90FFF}" type="pres">
      <dgm:prSet presAssocID="{BADEFB0D-0B57-4C17-BDF2-2639606D6852}" presName="vert1" presStyleCnt="0"/>
      <dgm:spPr/>
    </dgm:pt>
  </dgm:ptLst>
  <dgm:cxnLst>
    <dgm:cxn modelId="{F604EB13-99FD-4706-9E10-8552AEB74A6A}" srcId="{A0C16565-D542-441E-A8FD-81C345A852EF}" destId="{BADEFB0D-0B57-4C17-BDF2-2639606D6852}" srcOrd="9" destOrd="0" parTransId="{879D7F11-3051-4116-AB08-59CDD9B562D8}" sibTransId="{63A7CFD1-FDCC-4202-A50E-F1B039CAD449}"/>
    <dgm:cxn modelId="{4D8D1A1F-C9C9-4E00-BA45-57AFD1FC8B3A}" srcId="{A0C16565-D542-441E-A8FD-81C345A852EF}" destId="{5DFA451B-E386-46E6-91CD-B31A0C1B80C5}" srcOrd="5" destOrd="0" parTransId="{C0E6C4C1-965F-439F-A3F4-04EF1C1D5622}" sibTransId="{3D00A7DB-F3CA-4012-8FF1-D6C2BFF8E4BA}"/>
    <dgm:cxn modelId="{82B8922A-75AD-4135-BE04-53D559A01419}" srcId="{A0C16565-D542-441E-A8FD-81C345A852EF}" destId="{7CD098A9-920B-4E60-934E-B4032F8DF240}" srcOrd="6" destOrd="0" parTransId="{1733E0B0-76E4-401C-ABF0-57FA7390E78E}" sibTransId="{67EAA08E-5B65-491F-B2EA-BF1B03E2E5E1}"/>
    <dgm:cxn modelId="{75F7A938-74E1-48E6-B7C2-80379FE7C124}" srcId="{A0C16565-D542-441E-A8FD-81C345A852EF}" destId="{41062E9A-34A1-4DDB-A9D9-DB959F0FE766}" srcOrd="3" destOrd="0" parTransId="{4431C55E-C484-4436-A5D0-A405DF0FD97C}" sibTransId="{7B7BCC26-270C-4515-AE6C-861541270BF4}"/>
    <dgm:cxn modelId="{F403E039-9EE8-4F50-98C2-AA223761F98B}" srcId="{A0C16565-D542-441E-A8FD-81C345A852EF}" destId="{542D5764-EC09-4C2F-9FED-E9EBAF1584FC}" srcOrd="4" destOrd="0" parTransId="{C9E6BE9C-32DD-4BE4-B816-188E0EB6B339}" sibTransId="{FDD9960A-163C-419A-87AC-980D057AE2A1}"/>
    <dgm:cxn modelId="{8698AD3C-5936-4D5D-96B8-B594BEE6E893}" srcId="{A0C16565-D542-441E-A8FD-81C345A852EF}" destId="{9C842F9B-C7D0-4606-8068-FDEEDE4F58DA}" srcOrd="0" destOrd="0" parTransId="{8A56573C-7147-477F-BB6C-C53AA307FA43}" sibTransId="{D53EDA58-7978-4FAF-AFE6-E96D37168A2C}"/>
    <dgm:cxn modelId="{A8934140-211F-45E0-883F-FAAAA13C79A0}" type="presOf" srcId="{A0C16565-D542-441E-A8FD-81C345A852EF}" destId="{A72BA794-9C0A-432F-A06F-62F4F1DA9FE9}" srcOrd="0" destOrd="0" presId="urn:microsoft.com/office/officeart/2008/layout/LinedList"/>
    <dgm:cxn modelId="{D2C34645-DB55-42D7-9776-DFB3ACF6BCEC}" srcId="{A0C16565-D542-441E-A8FD-81C345A852EF}" destId="{35F28EA0-CA15-4F3D-ADBD-314869A58A0B}" srcOrd="2" destOrd="0" parTransId="{B6FB66E5-2D85-4711-BF6E-F74920F71941}" sibTransId="{F18C4353-5785-4374-9CEF-F7064DD12AF0}"/>
    <dgm:cxn modelId="{AE7AB246-CE55-4CBE-8192-C5107F5BEE0C}" type="presOf" srcId="{25059C3C-AC1E-430A-ABC2-2D9A789A69BB}" destId="{555D629E-84F5-45DA-BA0F-5330B44830D9}" srcOrd="0" destOrd="0" presId="urn:microsoft.com/office/officeart/2008/layout/LinedList"/>
    <dgm:cxn modelId="{A3C5CB46-E116-417D-99F8-9396CF641F0C}" type="presOf" srcId="{9C842F9B-C7D0-4606-8068-FDEEDE4F58DA}" destId="{26DDC582-AD37-44D0-8EF9-2AC8245CAF2E}" srcOrd="0" destOrd="0" presId="urn:microsoft.com/office/officeart/2008/layout/LinedList"/>
    <dgm:cxn modelId="{56C7DD49-7580-4A4D-B75E-3595E35B3059}" type="presOf" srcId="{7CD098A9-920B-4E60-934E-B4032F8DF240}" destId="{F8437319-4013-4710-82E4-DE777CBF8C27}" srcOrd="0" destOrd="0" presId="urn:microsoft.com/office/officeart/2008/layout/LinedList"/>
    <dgm:cxn modelId="{1486136C-3E52-4FF8-94E1-36F6A509D9B8}" srcId="{A0C16565-D542-441E-A8FD-81C345A852EF}" destId="{007D768D-845E-45F3-8CDB-25E001968BB9}" srcOrd="1" destOrd="0" parTransId="{DA1009AB-1993-4012-BAEE-5AD409A159BA}" sibTransId="{CF3041B7-8897-4392-9406-47827D8D96C7}"/>
    <dgm:cxn modelId="{F964594C-24A6-45F1-BEB8-6787E3CFAD0D}" type="presOf" srcId="{BADEFB0D-0B57-4C17-BDF2-2639606D6852}" destId="{B4AC97A5-0B0B-4240-936E-BE72BDC5EE70}" srcOrd="0" destOrd="0" presId="urn:microsoft.com/office/officeart/2008/layout/LinedList"/>
    <dgm:cxn modelId="{98E80750-D3B3-44FB-B35C-DC334AB9229D}" srcId="{A0C16565-D542-441E-A8FD-81C345A852EF}" destId="{C3325FA1-5C93-451D-AC94-F495C5A701DA}" srcOrd="8" destOrd="0" parTransId="{933151EC-AE4B-4603-A3BE-C61A05979739}" sibTransId="{614D54C7-C0A1-4AD8-94A1-535603555F22}"/>
    <dgm:cxn modelId="{FA83A457-9B3F-44C3-A901-3A4F8A6A2C34}" type="presOf" srcId="{35F28EA0-CA15-4F3D-ADBD-314869A58A0B}" destId="{886C2A9B-67D5-437E-85C6-62D86EB2496E}" srcOrd="0" destOrd="0" presId="urn:microsoft.com/office/officeart/2008/layout/LinedList"/>
    <dgm:cxn modelId="{D96D685A-0FBF-4A32-89DA-F7DCB5681182}" srcId="{A0C16565-D542-441E-A8FD-81C345A852EF}" destId="{25059C3C-AC1E-430A-ABC2-2D9A789A69BB}" srcOrd="7" destOrd="0" parTransId="{051DEB5C-C71D-454A-9431-A6D77E98784E}" sibTransId="{D39AC4FB-96FD-4918-8910-D9ED1669382C}"/>
    <dgm:cxn modelId="{D9582F7D-1132-4ABD-97B6-1B684F6FAAB7}" type="presOf" srcId="{C3325FA1-5C93-451D-AC94-F495C5A701DA}" destId="{F06B777B-6CD7-4321-A304-C26DF57DF025}" srcOrd="0" destOrd="0" presId="urn:microsoft.com/office/officeart/2008/layout/LinedList"/>
    <dgm:cxn modelId="{8A1781B7-132F-4A54-9061-B60158356F71}" type="presOf" srcId="{542D5764-EC09-4C2F-9FED-E9EBAF1584FC}" destId="{F34FF71B-DBCD-4562-9331-E821773DC1B4}" srcOrd="0" destOrd="0" presId="urn:microsoft.com/office/officeart/2008/layout/LinedList"/>
    <dgm:cxn modelId="{3A2A5EEC-C5FD-4E96-9095-7377F32A152B}" type="presOf" srcId="{5DFA451B-E386-46E6-91CD-B31A0C1B80C5}" destId="{89ACBA70-5306-479E-8EF3-52A0DC428C25}" srcOrd="0" destOrd="0" presId="urn:microsoft.com/office/officeart/2008/layout/LinedList"/>
    <dgm:cxn modelId="{B598FEF7-0368-4996-A85C-26204E6626B3}" type="presOf" srcId="{007D768D-845E-45F3-8CDB-25E001968BB9}" destId="{D3C1A0FE-D55D-41DC-8665-0D3ED707F0A0}" srcOrd="0" destOrd="0" presId="urn:microsoft.com/office/officeart/2008/layout/LinedList"/>
    <dgm:cxn modelId="{762677FC-30EB-4C04-8D7D-4FB470E8374F}" type="presOf" srcId="{41062E9A-34A1-4DDB-A9D9-DB959F0FE766}" destId="{E6693966-FD13-4798-B59E-70EB1082B476}" srcOrd="0" destOrd="0" presId="urn:microsoft.com/office/officeart/2008/layout/LinedList"/>
    <dgm:cxn modelId="{ECA16594-89F3-44CA-972C-D3868621B9C2}" type="presParOf" srcId="{A72BA794-9C0A-432F-A06F-62F4F1DA9FE9}" destId="{07B7B969-EAC9-4D2E-B63E-A3EDF9D51819}" srcOrd="0" destOrd="0" presId="urn:microsoft.com/office/officeart/2008/layout/LinedList"/>
    <dgm:cxn modelId="{8305E26B-733F-458F-8D63-845BF1607FD4}" type="presParOf" srcId="{A72BA794-9C0A-432F-A06F-62F4F1DA9FE9}" destId="{5610A883-E813-4328-933A-154BBBDC51D6}" srcOrd="1" destOrd="0" presId="urn:microsoft.com/office/officeart/2008/layout/LinedList"/>
    <dgm:cxn modelId="{5CBAFF7F-FBEB-4F98-ACEA-41D753C6F2F3}" type="presParOf" srcId="{5610A883-E813-4328-933A-154BBBDC51D6}" destId="{26DDC582-AD37-44D0-8EF9-2AC8245CAF2E}" srcOrd="0" destOrd="0" presId="urn:microsoft.com/office/officeart/2008/layout/LinedList"/>
    <dgm:cxn modelId="{B7953AB8-9E28-4ACA-BFFC-07DDBA8106D7}" type="presParOf" srcId="{5610A883-E813-4328-933A-154BBBDC51D6}" destId="{B80090FA-6199-4A98-9AD8-698B506F4E77}" srcOrd="1" destOrd="0" presId="urn:microsoft.com/office/officeart/2008/layout/LinedList"/>
    <dgm:cxn modelId="{E017B02C-EE21-46C7-81D1-252C5028896E}" type="presParOf" srcId="{A72BA794-9C0A-432F-A06F-62F4F1DA9FE9}" destId="{BB8CF4FC-6E85-4327-8BB1-AA333E7CCB49}" srcOrd="2" destOrd="0" presId="urn:microsoft.com/office/officeart/2008/layout/LinedList"/>
    <dgm:cxn modelId="{E4A72096-A009-476E-AACF-C0A413824665}" type="presParOf" srcId="{A72BA794-9C0A-432F-A06F-62F4F1DA9FE9}" destId="{07234109-EF7E-481E-B8D4-D46F7C48C280}" srcOrd="3" destOrd="0" presId="urn:microsoft.com/office/officeart/2008/layout/LinedList"/>
    <dgm:cxn modelId="{A82CCB8C-121B-4243-A7BF-CAA6E86DC519}" type="presParOf" srcId="{07234109-EF7E-481E-B8D4-D46F7C48C280}" destId="{D3C1A0FE-D55D-41DC-8665-0D3ED707F0A0}" srcOrd="0" destOrd="0" presId="urn:microsoft.com/office/officeart/2008/layout/LinedList"/>
    <dgm:cxn modelId="{1876C51E-C021-4EE4-A662-0A93D8386D90}" type="presParOf" srcId="{07234109-EF7E-481E-B8D4-D46F7C48C280}" destId="{0C1969AD-67F6-4182-B606-1F79432C9082}" srcOrd="1" destOrd="0" presId="urn:microsoft.com/office/officeart/2008/layout/LinedList"/>
    <dgm:cxn modelId="{E71CCF67-9199-4F4A-B993-E9DBAB347705}" type="presParOf" srcId="{A72BA794-9C0A-432F-A06F-62F4F1DA9FE9}" destId="{E731357F-08CA-4AC3-A158-AFC0602B08BC}" srcOrd="4" destOrd="0" presId="urn:microsoft.com/office/officeart/2008/layout/LinedList"/>
    <dgm:cxn modelId="{850ABCDD-00A4-439A-B5B8-0E18B80FAA46}" type="presParOf" srcId="{A72BA794-9C0A-432F-A06F-62F4F1DA9FE9}" destId="{87BF866D-7285-4AE1-8B5E-992239FD9E7C}" srcOrd="5" destOrd="0" presId="urn:microsoft.com/office/officeart/2008/layout/LinedList"/>
    <dgm:cxn modelId="{9D8E286B-B8AC-4DBE-AFCB-C407D66A1E3D}" type="presParOf" srcId="{87BF866D-7285-4AE1-8B5E-992239FD9E7C}" destId="{886C2A9B-67D5-437E-85C6-62D86EB2496E}" srcOrd="0" destOrd="0" presId="urn:microsoft.com/office/officeart/2008/layout/LinedList"/>
    <dgm:cxn modelId="{DC79C38D-D4AE-456F-B8AE-74B17189F03B}" type="presParOf" srcId="{87BF866D-7285-4AE1-8B5E-992239FD9E7C}" destId="{8FBA5B7B-A5C6-43F5-A2DA-2823C89D364D}" srcOrd="1" destOrd="0" presId="urn:microsoft.com/office/officeart/2008/layout/LinedList"/>
    <dgm:cxn modelId="{ED07C085-7EA1-4EE3-B400-A3C01B9B249E}" type="presParOf" srcId="{A72BA794-9C0A-432F-A06F-62F4F1DA9FE9}" destId="{F201FC96-84CB-4E34-B9D0-EA2CECBE04A9}" srcOrd="6" destOrd="0" presId="urn:microsoft.com/office/officeart/2008/layout/LinedList"/>
    <dgm:cxn modelId="{8A7FB601-48CA-4B9A-94BB-5E550DA1D0B2}" type="presParOf" srcId="{A72BA794-9C0A-432F-A06F-62F4F1DA9FE9}" destId="{966EA5E8-73FD-4935-B86D-DB5F8EF1C2B8}" srcOrd="7" destOrd="0" presId="urn:microsoft.com/office/officeart/2008/layout/LinedList"/>
    <dgm:cxn modelId="{E2A1D174-13C5-4B69-9995-4942676A1E78}" type="presParOf" srcId="{966EA5E8-73FD-4935-B86D-DB5F8EF1C2B8}" destId="{E6693966-FD13-4798-B59E-70EB1082B476}" srcOrd="0" destOrd="0" presId="urn:microsoft.com/office/officeart/2008/layout/LinedList"/>
    <dgm:cxn modelId="{4CAE7886-DB1E-4848-8E3E-DDBFBB573298}" type="presParOf" srcId="{966EA5E8-73FD-4935-B86D-DB5F8EF1C2B8}" destId="{E12C2877-C80D-4A47-99AF-9884C1169512}" srcOrd="1" destOrd="0" presId="urn:microsoft.com/office/officeart/2008/layout/LinedList"/>
    <dgm:cxn modelId="{7158FD22-A614-43BB-A9BC-F66F0937DBF0}" type="presParOf" srcId="{A72BA794-9C0A-432F-A06F-62F4F1DA9FE9}" destId="{D49B80E7-0A38-4F36-A524-51771409A2B8}" srcOrd="8" destOrd="0" presId="urn:microsoft.com/office/officeart/2008/layout/LinedList"/>
    <dgm:cxn modelId="{AE8138CB-CFFC-483D-AA1A-DA96D9FF541E}" type="presParOf" srcId="{A72BA794-9C0A-432F-A06F-62F4F1DA9FE9}" destId="{F37BD410-8D2C-4F4E-ABE2-F9B124125414}" srcOrd="9" destOrd="0" presId="urn:microsoft.com/office/officeart/2008/layout/LinedList"/>
    <dgm:cxn modelId="{786C153D-D2DC-49E6-B2EA-DEED549462B6}" type="presParOf" srcId="{F37BD410-8D2C-4F4E-ABE2-F9B124125414}" destId="{F34FF71B-DBCD-4562-9331-E821773DC1B4}" srcOrd="0" destOrd="0" presId="urn:microsoft.com/office/officeart/2008/layout/LinedList"/>
    <dgm:cxn modelId="{1299FFC0-4570-4846-A2E0-D88964141096}" type="presParOf" srcId="{F37BD410-8D2C-4F4E-ABE2-F9B124125414}" destId="{3C92B176-DA94-470E-8EA3-E3C9C6AC8D55}" srcOrd="1" destOrd="0" presId="urn:microsoft.com/office/officeart/2008/layout/LinedList"/>
    <dgm:cxn modelId="{2FFFD4F0-CBFC-4C65-BB38-CC3E5992DC03}" type="presParOf" srcId="{A72BA794-9C0A-432F-A06F-62F4F1DA9FE9}" destId="{EC31C3E0-175D-43D0-9DDE-CBAE93EA18DF}" srcOrd="10" destOrd="0" presId="urn:microsoft.com/office/officeart/2008/layout/LinedList"/>
    <dgm:cxn modelId="{DA8F9E98-91E9-4665-B2CF-56C5B614E623}" type="presParOf" srcId="{A72BA794-9C0A-432F-A06F-62F4F1DA9FE9}" destId="{3A856BD6-5572-43AE-9C31-C7E91536F787}" srcOrd="11" destOrd="0" presId="urn:microsoft.com/office/officeart/2008/layout/LinedList"/>
    <dgm:cxn modelId="{FEFAEED6-EE26-4E57-9381-BFB27D647807}" type="presParOf" srcId="{3A856BD6-5572-43AE-9C31-C7E91536F787}" destId="{89ACBA70-5306-479E-8EF3-52A0DC428C25}" srcOrd="0" destOrd="0" presId="urn:microsoft.com/office/officeart/2008/layout/LinedList"/>
    <dgm:cxn modelId="{E018A7D6-558F-43BE-BE47-3561982B060D}" type="presParOf" srcId="{3A856BD6-5572-43AE-9C31-C7E91536F787}" destId="{B5A8B70B-1E54-49BA-84F3-43651C4CA3C6}" srcOrd="1" destOrd="0" presId="urn:microsoft.com/office/officeart/2008/layout/LinedList"/>
    <dgm:cxn modelId="{D33F90D9-D110-46D4-A846-E76E96425767}" type="presParOf" srcId="{A72BA794-9C0A-432F-A06F-62F4F1DA9FE9}" destId="{FAE1D0C6-4C11-43B4-87E1-06F031BD34CC}" srcOrd="12" destOrd="0" presId="urn:microsoft.com/office/officeart/2008/layout/LinedList"/>
    <dgm:cxn modelId="{AD0BB3FE-05D7-466A-B7BE-EAA0BBCCAA9C}" type="presParOf" srcId="{A72BA794-9C0A-432F-A06F-62F4F1DA9FE9}" destId="{90F8B802-81AC-4B96-8FD0-A8D61BDF6A4E}" srcOrd="13" destOrd="0" presId="urn:microsoft.com/office/officeart/2008/layout/LinedList"/>
    <dgm:cxn modelId="{437D53C4-CC5E-4110-AA0E-27AF4063C316}" type="presParOf" srcId="{90F8B802-81AC-4B96-8FD0-A8D61BDF6A4E}" destId="{F8437319-4013-4710-82E4-DE777CBF8C27}" srcOrd="0" destOrd="0" presId="urn:microsoft.com/office/officeart/2008/layout/LinedList"/>
    <dgm:cxn modelId="{740AF761-698B-49F3-82CF-183A2A516F79}" type="presParOf" srcId="{90F8B802-81AC-4B96-8FD0-A8D61BDF6A4E}" destId="{5EA2AFF7-DB9C-4DEB-A3AE-208908FAB297}" srcOrd="1" destOrd="0" presId="urn:microsoft.com/office/officeart/2008/layout/LinedList"/>
    <dgm:cxn modelId="{617DBD5D-103C-48E4-88E9-9CA3F5D036B1}" type="presParOf" srcId="{A72BA794-9C0A-432F-A06F-62F4F1DA9FE9}" destId="{5EB14126-1302-43F1-BF74-2F2BC82D1209}" srcOrd="14" destOrd="0" presId="urn:microsoft.com/office/officeart/2008/layout/LinedList"/>
    <dgm:cxn modelId="{9DE21E2E-B369-41C4-A2CF-21A819C75976}" type="presParOf" srcId="{A72BA794-9C0A-432F-A06F-62F4F1DA9FE9}" destId="{7399D6FC-F1C9-412B-8D9F-50D6FE1BF743}" srcOrd="15" destOrd="0" presId="urn:microsoft.com/office/officeart/2008/layout/LinedList"/>
    <dgm:cxn modelId="{3051BC43-035E-4FA1-A075-B10ED883AE42}" type="presParOf" srcId="{7399D6FC-F1C9-412B-8D9F-50D6FE1BF743}" destId="{555D629E-84F5-45DA-BA0F-5330B44830D9}" srcOrd="0" destOrd="0" presId="urn:microsoft.com/office/officeart/2008/layout/LinedList"/>
    <dgm:cxn modelId="{2177A833-8F87-4837-83EC-B6F70494044C}" type="presParOf" srcId="{7399D6FC-F1C9-412B-8D9F-50D6FE1BF743}" destId="{F8D93E51-142D-4BC3-8DC6-3DF360CF2724}" srcOrd="1" destOrd="0" presId="urn:microsoft.com/office/officeart/2008/layout/LinedList"/>
    <dgm:cxn modelId="{32C7CE63-D842-4A9A-A283-FE35EFCBFBEC}" type="presParOf" srcId="{A72BA794-9C0A-432F-A06F-62F4F1DA9FE9}" destId="{D08B0E5F-B4AE-4FD5-8B10-38E1695C5418}" srcOrd="16" destOrd="0" presId="urn:microsoft.com/office/officeart/2008/layout/LinedList"/>
    <dgm:cxn modelId="{F62FD91A-F479-45FE-BF6E-4D7EDD4C9F95}" type="presParOf" srcId="{A72BA794-9C0A-432F-A06F-62F4F1DA9FE9}" destId="{D93BFFC4-D63F-476F-9716-08B534C34F83}" srcOrd="17" destOrd="0" presId="urn:microsoft.com/office/officeart/2008/layout/LinedList"/>
    <dgm:cxn modelId="{AD4C3342-8EF9-4DC8-8821-2BC52E41A7AC}" type="presParOf" srcId="{D93BFFC4-D63F-476F-9716-08B534C34F83}" destId="{F06B777B-6CD7-4321-A304-C26DF57DF025}" srcOrd="0" destOrd="0" presId="urn:microsoft.com/office/officeart/2008/layout/LinedList"/>
    <dgm:cxn modelId="{8DCC441F-05BD-42F9-8707-B6207949F6C3}" type="presParOf" srcId="{D93BFFC4-D63F-476F-9716-08B534C34F83}" destId="{4D670D5E-C5F7-4AE4-BC4D-7116F2BDAD82}" srcOrd="1" destOrd="0" presId="urn:microsoft.com/office/officeart/2008/layout/LinedList"/>
    <dgm:cxn modelId="{E47AA6F3-AFA9-4173-9B3B-AFD75E16B873}" type="presParOf" srcId="{A72BA794-9C0A-432F-A06F-62F4F1DA9FE9}" destId="{79667C00-C061-4D16-A5B3-ACDF00A59C1D}" srcOrd="18" destOrd="0" presId="urn:microsoft.com/office/officeart/2008/layout/LinedList"/>
    <dgm:cxn modelId="{DB898EC9-8418-451E-9EC8-DAE4D151F2CD}" type="presParOf" srcId="{A72BA794-9C0A-432F-A06F-62F4F1DA9FE9}" destId="{DC664A8D-C819-4F97-B65D-9511F0BF6C15}" srcOrd="19" destOrd="0" presId="urn:microsoft.com/office/officeart/2008/layout/LinedList"/>
    <dgm:cxn modelId="{840985F4-1E66-429B-B8D1-A0DBAC94AFA3}" type="presParOf" srcId="{DC664A8D-C819-4F97-B65D-9511F0BF6C15}" destId="{B4AC97A5-0B0B-4240-936E-BE72BDC5EE70}" srcOrd="0" destOrd="0" presId="urn:microsoft.com/office/officeart/2008/layout/LinedList"/>
    <dgm:cxn modelId="{DAF791DD-9829-4F44-B5A0-CD64212DAB16}" type="presParOf" srcId="{DC664A8D-C819-4F97-B65D-9511F0BF6C15}" destId="{26726992-0531-4942-9575-5AA62BE90F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7B4C3-217B-4A59-A4EC-6CA443A1010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9011BAB-BCAD-4D43-B5FF-F04C2C651CC1}">
      <dgm:prSet/>
      <dgm:spPr/>
      <dgm:t>
        <a:bodyPr/>
        <a:lstStyle/>
        <a:p>
          <a:r>
            <a:rPr lang="en-US"/>
            <a:t>I/O Voltage</a:t>
          </a:r>
        </a:p>
      </dgm:t>
    </dgm:pt>
    <dgm:pt modelId="{A32810CD-609C-48DE-9078-B35B14B2CC4F}" type="parTrans" cxnId="{27D9FA67-881C-4DC4-8C98-FEDE7B1E46B7}">
      <dgm:prSet/>
      <dgm:spPr/>
      <dgm:t>
        <a:bodyPr/>
        <a:lstStyle/>
        <a:p>
          <a:endParaRPr lang="en-US"/>
        </a:p>
      </dgm:t>
    </dgm:pt>
    <dgm:pt modelId="{E1B4B6BE-819E-4AB3-A36F-EB5D861C2D09}" type="sibTrans" cxnId="{27D9FA67-881C-4DC4-8C98-FEDE7B1E46B7}">
      <dgm:prSet/>
      <dgm:spPr/>
      <dgm:t>
        <a:bodyPr/>
        <a:lstStyle/>
        <a:p>
          <a:endParaRPr lang="en-US"/>
        </a:p>
      </dgm:t>
    </dgm:pt>
    <dgm:pt modelId="{605948A3-67B7-48D4-8720-8D2CB8AADDF8}">
      <dgm:prSet/>
      <dgm:spPr/>
      <dgm:t>
        <a:bodyPr/>
        <a:lstStyle/>
        <a:p>
          <a:r>
            <a:rPr lang="en-US"/>
            <a:t>What types of I/Os does it have</a:t>
          </a:r>
        </a:p>
      </dgm:t>
    </dgm:pt>
    <dgm:pt modelId="{EDBAE101-E02D-4B24-B041-06C92AC713DC}" type="parTrans" cxnId="{E0217FA3-C070-48F1-BDF7-0999197E9105}">
      <dgm:prSet/>
      <dgm:spPr/>
      <dgm:t>
        <a:bodyPr/>
        <a:lstStyle/>
        <a:p>
          <a:endParaRPr lang="en-US"/>
        </a:p>
      </dgm:t>
    </dgm:pt>
    <dgm:pt modelId="{68B74F23-76B7-4867-B786-A5EF3C25BF72}" type="sibTrans" cxnId="{E0217FA3-C070-48F1-BDF7-0999197E9105}">
      <dgm:prSet/>
      <dgm:spPr/>
      <dgm:t>
        <a:bodyPr/>
        <a:lstStyle/>
        <a:p>
          <a:endParaRPr lang="en-US"/>
        </a:p>
      </dgm:t>
    </dgm:pt>
    <dgm:pt modelId="{D00F5184-D73A-4D1C-80DB-0BA9F22D6834}">
      <dgm:prSet/>
      <dgm:spPr/>
      <dgm:t>
        <a:bodyPr/>
        <a:lstStyle/>
        <a:p>
          <a:r>
            <a:rPr lang="en-US"/>
            <a:t>Power supply voltage</a:t>
          </a:r>
        </a:p>
      </dgm:t>
    </dgm:pt>
    <dgm:pt modelId="{DBA43B70-4A88-4254-86C5-4DAE6F21DCCF}" type="parTrans" cxnId="{C477936A-A544-4CB4-AC90-61D4E26711A6}">
      <dgm:prSet/>
      <dgm:spPr/>
      <dgm:t>
        <a:bodyPr/>
        <a:lstStyle/>
        <a:p>
          <a:endParaRPr lang="en-US"/>
        </a:p>
      </dgm:t>
    </dgm:pt>
    <dgm:pt modelId="{B453AF23-EF2D-4879-B40F-07EFD7DE5DC4}" type="sibTrans" cxnId="{C477936A-A544-4CB4-AC90-61D4E26711A6}">
      <dgm:prSet/>
      <dgm:spPr/>
      <dgm:t>
        <a:bodyPr/>
        <a:lstStyle/>
        <a:p>
          <a:endParaRPr lang="en-US"/>
        </a:p>
      </dgm:t>
    </dgm:pt>
    <dgm:pt modelId="{289204F2-0CAA-4374-B1B0-5071C19EF490}">
      <dgm:prSet/>
      <dgm:spPr/>
      <dgm:t>
        <a:bodyPr/>
        <a:lstStyle/>
        <a:p>
          <a:r>
            <a:rPr lang="en-US"/>
            <a:t>Type of packages (Next slide)</a:t>
          </a:r>
        </a:p>
      </dgm:t>
    </dgm:pt>
    <dgm:pt modelId="{590C3A96-9A70-48EA-A915-DBF00F5072F6}" type="parTrans" cxnId="{EAA4062B-22A1-4D83-8A43-D5581DEFDAE6}">
      <dgm:prSet/>
      <dgm:spPr/>
      <dgm:t>
        <a:bodyPr/>
        <a:lstStyle/>
        <a:p>
          <a:endParaRPr lang="en-US"/>
        </a:p>
      </dgm:t>
    </dgm:pt>
    <dgm:pt modelId="{EA629EF4-6928-4AAA-A7C6-787381220026}" type="sibTrans" cxnId="{EAA4062B-22A1-4D83-8A43-D5581DEFDAE6}">
      <dgm:prSet/>
      <dgm:spPr/>
      <dgm:t>
        <a:bodyPr/>
        <a:lstStyle/>
        <a:p>
          <a:endParaRPr lang="en-US"/>
        </a:p>
      </dgm:t>
    </dgm:pt>
    <dgm:pt modelId="{ED85D725-31B8-45FD-88BC-D1FAD022E8AC}">
      <dgm:prSet/>
      <dgm:spPr/>
      <dgm:t>
        <a:bodyPr/>
        <a:lstStyle/>
        <a:p>
          <a:r>
            <a:rPr lang="en-US"/>
            <a:t>Type of I/Os (especially open drain needs attention) </a:t>
          </a:r>
        </a:p>
      </dgm:t>
    </dgm:pt>
    <dgm:pt modelId="{CAD90B5E-9FF7-4FEC-AA0B-019F8FACF5C6}" type="parTrans" cxnId="{04CE5954-4B01-4A2A-8499-3D31DB398F16}">
      <dgm:prSet/>
      <dgm:spPr/>
      <dgm:t>
        <a:bodyPr/>
        <a:lstStyle/>
        <a:p>
          <a:endParaRPr lang="en-US"/>
        </a:p>
      </dgm:t>
    </dgm:pt>
    <dgm:pt modelId="{CC1BD273-8B3F-49D8-BA3C-82068C6F7F3D}" type="sibTrans" cxnId="{04CE5954-4B01-4A2A-8499-3D31DB398F16}">
      <dgm:prSet/>
      <dgm:spPr/>
      <dgm:t>
        <a:bodyPr/>
        <a:lstStyle/>
        <a:p>
          <a:endParaRPr lang="en-US"/>
        </a:p>
      </dgm:t>
    </dgm:pt>
    <dgm:pt modelId="{5E8515D9-45B6-4884-A25B-0F59648AAFA2}">
      <dgm:prSet/>
      <dgm:spPr/>
      <dgm:t>
        <a:bodyPr/>
        <a:lstStyle/>
        <a:p>
          <a:r>
            <a:rPr lang="en-US"/>
            <a:t>Does it use an output enable? If yes check polarity</a:t>
          </a:r>
        </a:p>
      </dgm:t>
    </dgm:pt>
    <dgm:pt modelId="{19AA586A-12B7-486B-89FF-2BB483121B51}" type="parTrans" cxnId="{2613603D-3615-499D-B775-D5990A3B9942}">
      <dgm:prSet/>
      <dgm:spPr/>
      <dgm:t>
        <a:bodyPr/>
        <a:lstStyle/>
        <a:p>
          <a:endParaRPr lang="en-US"/>
        </a:p>
      </dgm:t>
    </dgm:pt>
    <dgm:pt modelId="{FDE20339-F365-45DB-9771-6A65FF6D9E16}" type="sibTrans" cxnId="{2613603D-3615-499D-B775-D5990A3B9942}">
      <dgm:prSet/>
      <dgm:spPr/>
      <dgm:t>
        <a:bodyPr/>
        <a:lstStyle/>
        <a:p>
          <a:endParaRPr lang="en-US"/>
        </a:p>
      </dgm:t>
    </dgm:pt>
    <dgm:pt modelId="{910CFE86-C326-4824-AAC7-16BD21C33506}">
      <dgm:prSet/>
      <dgm:spPr/>
      <dgm:t>
        <a:bodyPr/>
        <a:lstStyle/>
        <a:p>
          <a:r>
            <a:rPr lang="en-US"/>
            <a:t>Does it need reset? If yes check polarity</a:t>
          </a:r>
        </a:p>
      </dgm:t>
    </dgm:pt>
    <dgm:pt modelId="{02BB79AA-E92D-41D6-AE03-A0C607A0BEC7}" type="parTrans" cxnId="{9A956754-31F5-4507-AB81-423B92F5DA3C}">
      <dgm:prSet/>
      <dgm:spPr/>
      <dgm:t>
        <a:bodyPr/>
        <a:lstStyle/>
        <a:p>
          <a:endParaRPr lang="en-US"/>
        </a:p>
      </dgm:t>
    </dgm:pt>
    <dgm:pt modelId="{45457868-0566-40E6-B937-30C614532E33}" type="sibTrans" cxnId="{9A956754-31F5-4507-AB81-423B92F5DA3C}">
      <dgm:prSet/>
      <dgm:spPr/>
      <dgm:t>
        <a:bodyPr/>
        <a:lstStyle/>
        <a:p>
          <a:endParaRPr lang="en-US"/>
        </a:p>
      </dgm:t>
    </dgm:pt>
    <dgm:pt modelId="{E150FA38-6AEC-4FF6-A5C3-766A9D73CB5C}">
      <dgm:prSet/>
      <dgm:spPr/>
      <dgm:t>
        <a:bodyPr/>
        <a:lstStyle/>
        <a:p>
          <a:r>
            <a:rPr lang="en-US"/>
            <a:t>Does it need a pull up\dows for some of its signals? (interrupts for example)</a:t>
          </a:r>
        </a:p>
      </dgm:t>
    </dgm:pt>
    <dgm:pt modelId="{87F19486-96FC-489F-9B1F-489B8D3999A0}" type="parTrans" cxnId="{F1C44A48-A4C5-4D08-8003-D79AA3E85E07}">
      <dgm:prSet/>
      <dgm:spPr/>
      <dgm:t>
        <a:bodyPr/>
        <a:lstStyle/>
        <a:p>
          <a:endParaRPr lang="en-US"/>
        </a:p>
      </dgm:t>
    </dgm:pt>
    <dgm:pt modelId="{76A4918B-0742-4380-B049-B0C78DEBD920}" type="sibTrans" cxnId="{F1C44A48-A4C5-4D08-8003-D79AA3E85E07}">
      <dgm:prSet/>
      <dgm:spPr/>
      <dgm:t>
        <a:bodyPr/>
        <a:lstStyle/>
        <a:p>
          <a:endParaRPr lang="en-US"/>
        </a:p>
      </dgm:t>
    </dgm:pt>
    <dgm:pt modelId="{AB898733-D26D-402A-843D-1B9665000217}">
      <dgm:prSet/>
      <dgm:spPr/>
      <dgm:t>
        <a:bodyPr/>
        <a:lstStyle/>
        <a:p>
          <a:r>
            <a:rPr lang="en-US"/>
            <a:t>Does it have a sample at reset pins?</a:t>
          </a:r>
        </a:p>
      </dgm:t>
    </dgm:pt>
    <dgm:pt modelId="{3546F10A-E08A-43D7-966F-EB7D3D90D7BB}" type="parTrans" cxnId="{36D8DC6F-C2D0-47FE-8CCB-5B867FE0516C}">
      <dgm:prSet/>
      <dgm:spPr/>
      <dgm:t>
        <a:bodyPr/>
        <a:lstStyle/>
        <a:p>
          <a:endParaRPr lang="en-US"/>
        </a:p>
      </dgm:t>
    </dgm:pt>
    <dgm:pt modelId="{625BE693-293B-4B31-B14B-730F31A6D35D}" type="sibTrans" cxnId="{36D8DC6F-C2D0-47FE-8CCB-5B867FE0516C}">
      <dgm:prSet/>
      <dgm:spPr/>
      <dgm:t>
        <a:bodyPr/>
        <a:lstStyle/>
        <a:p>
          <a:endParaRPr lang="en-US"/>
        </a:p>
      </dgm:t>
    </dgm:pt>
    <dgm:pt modelId="{EEA30671-D04A-42A1-9CEC-4C134593C284}">
      <dgm:prSet/>
      <dgm:spPr/>
      <dgm:t>
        <a:bodyPr/>
        <a:lstStyle/>
        <a:p>
          <a:r>
            <a:rPr lang="en-US"/>
            <a:t>Check if it has I/Os that functions differently under reset?</a:t>
          </a:r>
        </a:p>
      </dgm:t>
    </dgm:pt>
    <dgm:pt modelId="{D41507F4-BE25-41F0-91A8-F3E21F8464EE}" type="parTrans" cxnId="{2B39988F-5BCD-4373-8414-2920C49F01A5}">
      <dgm:prSet/>
      <dgm:spPr/>
      <dgm:t>
        <a:bodyPr/>
        <a:lstStyle/>
        <a:p>
          <a:endParaRPr lang="en-US"/>
        </a:p>
      </dgm:t>
    </dgm:pt>
    <dgm:pt modelId="{D4F816DF-E219-4AA5-A2F9-82F4843BAEF9}" type="sibTrans" cxnId="{2B39988F-5BCD-4373-8414-2920C49F01A5}">
      <dgm:prSet/>
      <dgm:spPr/>
      <dgm:t>
        <a:bodyPr/>
        <a:lstStyle/>
        <a:p>
          <a:endParaRPr lang="en-US"/>
        </a:p>
      </dgm:t>
    </dgm:pt>
    <dgm:pt modelId="{61B23E64-A938-4192-B4AD-762F6B4BD865}">
      <dgm:prSet/>
      <dgm:spPr/>
      <dgm:t>
        <a:bodyPr/>
        <a:lstStyle/>
        <a:p>
          <a:r>
            <a:rPr lang="en-US"/>
            <a:t>For I2C devices check their address</a:t>
          </a:r>
        </a:p>
      </dgm:t>
    </dgm:pt>
    <dgm:pt modelId="{8E6C520D-F693-46A3-AC75-F29E0903AE90}" type="parTrans" cxnId="{29535FCB-A1A6-4968-9D9E-F9EEDB4D259A}">
      <dgm:prSet/>
      <dgm:spPr/>
      <dgm:t>
        <a:bodyPr/>
        <a:lstStyle/>
        <a:p>
          <a:endParaRPr lang="en-US"/>
        </a:p>
      </dgm:t>
    </dgm:pt>
    <dgm:pt modelId="{2D2B3D88-9F99-461F-AD2D-12DD87C39BA9}" type="sibTrans" cxnId="{29535FCB-A1A6-4968-9D9E-F9EEDB4D259A}">
      <dgm:prSet/>
      <dgm:spPr/>
      <dgm:t>
        <a:bodyPr/>
        <a:lstStyle/>
        <a:p>
          <a:endParaRPr lang="en-US"/>
        </a:p>
      </dgm:t>
    </dgm:pt>
    <dgm:pt modelId="{878664B3-FFFD-40DA-BD0A-B880D2F98180}" type="pres">
      <dgm:prSet presAssocID="{98E7B4C3-217B-4A59-A4EC-6CA443A1010B}" presName="linear" presStyleCnt="0">
        <dgm:presLayoutVars>
          <dgm:animLvl val="lvl"/>
          <dgm:resizeHandles val="exact"/>
        </dgm:presLayoutVars>
      </dgm:prSet>
      <dgm:spPr/>
    </dgm:pt>
    <dgm:pt modelId="{CEA14C4B-E4CB-4948-87ED-490F3808374A}" type="pres">
      <dgm:prSet presAssocID="{C9011BAB-BCAD-4D43-B5FF-F04C2C651CC1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2DA0E2EE-6757-4704-A312-7B849A8EC4E9}" type="pres">
      <dgm:prSet presAssocID="{E1B4B6BE-819E-4AB3-A36F-EB5D861C2D09}" presName="spacer" presStyleCnt="0"/>
      <dgm:spPr/>
    </dgm:pt>
    <dgm:pt modelId="{D1841DB3-01F8-4691-BCC2-FA3E2A60ACD0}" type="pres">
      <dgm:prSet presAssocID="{605948A3-67B7-48D4-8720-8D2CB8AADDF8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C913743-6308-496C-A5F2-6C4DB671D08C}" type="pres">
      <dgm:prSet presAssocID="{68B74F23-76B7-4867-B786-A5EF3C25BF72}" presName="spacer" presStyleCnt="0"/>
      <dgm:spPr/>
    </dgm:pt>
    <dgm:pt modelId="{EC9167A0-A7E1-4010-8526-85E3628E4499}" type="pres">
      <dgm:prSet presAssocID="{D00F5184-D73A-4D1C-80DB-0BA9F22D6834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CB7C63C4-09A1-43D3-93C4-E3473E75CD3E}" type="pres">
      <dgm:prSet presAssocID="{B453AF23-EF2D-4879-B40F-07EFD7DE5DC4}" presName="spacer" presStyleCnt="0"/>
      <dgm:spPr/>
    </dgm:pt>
    <dgm:pt modelId="{42571570-E397-4894-86A4-B10584A4EF4D}" type="pres">
      <dgm:prSet presAssocID="{289204F2-0CAA-4374-B1B0-5071C19EF49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E5FBED68-EA55-494D-A7A3-5E5544F46731}" type="pres">
      <dgm:prSet presAssocID="{EA629EF4-6928-4AAA-A7C6-787381220026}" presName="spacer" presStyleCnt="0"/>
      <dgm:spPr/>
    </dgm:pt>
    <dgm:pt modelId="{B4ECA896-0A02-4952-BEC7-14E2F91E4DF0}" type="pres">
      <dgm:prSet presAssocID="{ED85D725-31B8-45FD-88BC-D1FAD022E8A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012911C2-9259-4C7C-8130-12B38FA2E8F9}" type="pres">
      <dgm:prSet presAssocID="{CC1BD273-8B3F-49D8-BA3C-82068C6F7F3D}" presName="spacer" presStyleCnt="0"/>
      <dgm:spPr/>
    </dgm:pt>
    <dgm:pt modelId="{19FEE0FD-CE87-47E0-80C7-8189DA6D7F44}" type="pres">
      <dgm:prSet presAssocID="{5E8515D9-45B6-4884-A25B-0F59648AAFA2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0641A19-5987-4485-8C57-128A68795362}" type="pres">
      <dgm:prSet presAssocID="{FDE20339-F365-45DB-9771-6A65FF6D9E16}" presName="spacer" presStyleCnt="0"/>
      <dgm:spPr/>
    </dgm:pt>
    <dgm:pt modelId="{FEB47B3D-A6A1-42EC-A437-101C9A2B176C}" type="pres">
      <dgm:prSet presAssocID="{910CFE86-C326-4824-AAC7-16BD21C33506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D5ABBC1C-F43B-4B9B-A27D-B742BF8FA01D}" type="pres">
      <dgm:prSet presAssocID="{45457868-0566-40E6-B937-30C614532E33}" presName="spacer" presStyleCnt="0"/>
      <dgm:spPr/>
    </dgm:pt>
    <dgm:pt modelId="{36AD6092-6EF3-49B5-A993-818ECD755C21}" type="pres">
      <dgm:prSet presAssocID="{E150FA38-6AEC-4FF6-A5C3-766A9D73CB5C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ABF4ADD-A093-4ED9-89C7-B4A1F6EDFA6C}" type="pres">
      <dgm:prSet presAssocID="{76A4918B-0742-4380-B049-B0C78DEBD920}" presName="spacer" presStyleCnt="0"/>
      <dgm:spPr/>
    </dgm:pt>
    <dgm:pt modelId="{29EC954D-DEF1-47DB-843C-D2EF3DF8F159}" type="pres">
      <dgm:prSet presAssocID="{AB898733-D26D-402A-843D-1B9665000217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6887A276-25F9-4409-A71A-6ED569CE8E86}" type="pres">
      <dgm:prSet presAssocID="{625BE693-293B-4B31-B14B-730F31A6D35D}" presName="spacer" presStyleCnt="0"/>
      <dgm:spPr/>
    </dgm:pt>
    <dgm:pt modelId="{DF812D77-068B-4411-B1BE-1F0F74D3694E}" type="pres">
      <dgm:prSet presAssocID="{EEA30671-D04A-42A1-9CEC-4C134593C284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3A7E239-2C3A-4CE7-A89A-1929BBC0019E}" type="pres">
      <dgm:prSet presAssocID="{D4F816DF-E219-4AA5-A2F9-82F4843BAEF9}" presName="spacer" presStyleCnt="0"/>
      <dgm:spPr/>
    </dgm:pt>
    <dgm:pt modelId="{B6021CA2-2E32-4D41-A233-8E8FDF3D3F13}" type="pres">
      <dgm:prSet presAssocID="{61B23E64-A938-4192-B4AD-762F6B4BD865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A37ED009-178C-4E70-8921-6548F3AD02AE}" type="presOf" srcId="{5E8515D9-45B6-4884-A25B-0F59648AAFA2}" destId="{19FEE0FD-CE87-47E0-80C7-8189DA6D7F44}" srcOrd="0" destOrd="0" presId="urn:microsoft.com/office/officeart/2005/8/layout/vList2"/>
    <dgm:cxn modelId="{EAA4062B-22A1-4D83-8A43-D5581DEFDAE6}" srcId="{98E7B4C3-217B-4A59-A4EC-6CA443A1010B}" destId="{289204F2-0CAA-4374-B1B0-5071C19EF490}" srcOrd="3" destOrd="0" parTransId="{590C3A96-9A70-48EA-A915-DBF00F5072F6}" sibTransId="{EA629EF4-6928-4AAA-A7C6-787381220026}"/>
    <dgm:cxn modelId="{9620AE3A-854C-4732-8C5D-A240A64D4EF9}" type="presOf" srcId="{ED85D725-31B8-45FD-88BC-D1FAD022E8AC}" destId="{B4ECA896-0A02-4952-BEC7-14E2F91E4DF0}" srcOrd="0" destOrd="0" presId="urn:microsoft.com/office/officeart/2005/8/layout/vList2"/>
    <dgm:cxn modelId="{0792163C-69AB-4256-83D7-0C91173EF3D4}" type="presOf" srcId="{D00F5184-D73A-4D1C-80DB-0BA9F22D6834}" destId="{EC9167A0-A7E1-4010-8526-85E3628E4499}" srcOrd="0" destOrd="0" presId="urn:microsoft.com/office/officeart/2005/8/layout/vList2"/>
    <dgm:cxn modelId="{2613603D-3615-499D-B775-D5990A3B9942}" srcId="{98E7B4C3-217B-4A59-A4EC-6CA443A1010B}" destId="{5E8515D9-45B6-4884-A25B-0F59648AAFA2}" srcOrd="5" destOrd="0" parTransId="{19AA586A-12B7-486B-89FF-2BB483121B51}" sibTransId="{FDE20339-F365-45DB-9771-6A65FF6D9E16}"/>
    <dgm:cxn modelId="{DAE1E85E-9AF1-4CDA-AAE9-E34759C45A43}" type="presOf" srcId="{98E7B4C3-217B-4A59-A4EC-6CA443A1010B}" destId="{878664B3-FFFD-40DA-BD0A-B880D2F98180}" srcOrd="0" destOrd="0" presId="urn:microsoft.com/office/officeart/2005/8/layout/vList2"/>
    <dgm:cxn modelId="{27D9FA67-881C-4DC4-8C98-FEDE7B1E46B7}" srcId="{98E7B4C3-217B-4A59-A4EC-6CA443A1010B}" destId="{C9011BAB-BCAD-4D43-B5FF-F04C2C651CC1}" srcOrd="0" destOrd="0" parTransId="{A32810CD-609C-48DE-9078-B35B14B2CC4F}" sibTransId="{E1B4B6BE-819E-4AB3-A36F-EB5D861C2D09}"/>
    <dgm:cxn modelId="{F1C44A48-A4C5-4D08-8003-D79AA3E85E07}" srcId="{98E7B4C3-217B-4A59-A4EC-6CA443A1010B}" destId="{E150FA38-6AEC-4FF6-A5C3-766A9D73CB5C}" srcOrd="7" destOrd="0" parTransId="{87F19486-96FC-489F-9B1F-489B8D3999A0}" sibTransId="{76A4918B-0742-4380-B049-B0C78DEBD920}"/>
    <dgm:cxn modelId="{C477936A-A544-4CB4-AC90-61D4E26711A6}" srcId="{98E7B4C3-217B-4A59-A4EC-6CA443A1010B}" destId="{D00F5184-D73A-4D1C-80DB-0BA9F22D6834}" srcOrd="2" destOrd="0" parTransId="{DBA43B70-4A88-4254-86C5-4DAE6F21DCCF}" sibTransId="{B453AF23-EF2D-4879-B40F-07EFD7DE5DC4}"/>
    <dgm:cxn modelId="{36D8DC6F-C2D0-47FE-8CCB-5B867FE0516C}" srcId="{98E7B4C3-217B-4A59-A4EC-6CA443A1010B}" destId="{AB898733-D26D-402A-843D-1B9665000217}" srcOrd="8" destOrd="0" parTransId="{3546F10A-E08A-43D7-966F-EB7D3D90D7BB}" sibTransId="{625BE693-293B-4B31-B14B-730F31A6D35D}"/>
    <dgm:cxn modelId="{9A956754-31F5-4507-AB81-423B92F5DA3C}" srcId="{98E7B4C3-217B-4A59-A4EC-6CA443A1010B}" destId="{910CFE86-C326-4824-AAC7-16BD21C33506}" srcOrd="6" destOrd="0" parTransId="{02BB79AA-E92D-41D6-AE03-A0C607A0BEC7}" sibTransId="{45457868-0566-40E6-B937-30C614532E33}"/>
    <dgm:cxn modelId="{04CE5954-4B01-4A2A-8499-3D31DB398F16}" srcId="{98E7B4C3-217B-4A59-A4EC-6CA443A1010B}" destId="{ED85D725-31B8-45FD-88BC-D1FAD022E8AC}" srcOrd="4" destOrd="0" parTransId="{CAD90B5E-9FF7-4FEC-AA0B-019F8FACF5C6}" sibTransId="{CC1BD273-8B3F-49D8-BA3C-82068C6F7F3D}"/>
    <dgm:cxn modelId="{2B39988F-5BCD-4373-8414-2920C49F01A5}" srcId="{98E7B4C3-217B-4A59-A4EC-6CA443A1010B}" destId="{EEA30671-D04A-42A1-9CEC-4C134593C284}" srcOrd="9" destOrd="0" parTransId="{D41507F4-BE25-41F0-91A8-F3E21F8464EE}" sibTransId="{D4F816DF-E219-4AA5-A2F9-82F4843BAEF9}"/>
    <dgm:cxn modelId="{0FA22095-32FD-47AF-9101-27CE2A0E59EF}" type="presOf" srcId="{910CFE86-C326-4824-AAC7-16BD21C33506}" destId="{FEB47B3D-A6A1-42EC-A437-101C9A2B176C}" srcOrd="0" destOrd="0" presId="urn:microsoft.com/office/officeart/2005/8/layout/vList2"/>
    <dgm:cxn modelId="{7C4DACA2-FEE4-4B81-8602-E8B6CBA26EC3}" type="presOf" srcId="{C9011BAB-BCAD-4D43-B5FF-F04C2C651CC1}" destId="{CEA14C4B-E4CB-4948-87ED-490F3808374A}" srcOrd="0" destOrd="0" presId="urn:microsoft.com/office/officeart/2005/8/layout/vList2"/>
    <dgm:cxn modelId="{E0217FA3-C070-48F1-BDF7-0999197E9105}" srcId="{98E7B4C3-217B-4A59-A4EC-6CA443A1010B}" destId="{605948A3-67B7-48D4-8720-8D2CB8AADDF8}" srcOrd="1" destOrd="0" parTransId="{EDBAE101-E02D-4B24-B041-06C92AC713DC}" sibTransId="{68B74F23-76B7-4867-B786-A5EF3C25BF72}"/>
    <dgm:cxn modelId="{7E8E57B0-9D09-474B-A9F9-1530E08E1849}" type="presOf" srcId="{EEA30671-D04A-42A1-9CEC-4C134593C284}" destId="{DF812D77-068B-4411-B1BE-1F0F74D3694E}" srcOrd="0" destOrd="0" presId="urn:microsoft.com/office/officeart/2005/8/layout/vList2"/>
    <dgm:cxn modelId="{462216BE-473C-45FD-B175-B67F27F712C5}" type="presOf" srcId="{E150FA38-6AEC-4FF6-A5C3-766A9D73CB5C}" destId="{36AD6092-6EF3-49B5-A993-818ECD755C21}" srcOrd="0" destOrd="0" presId="urn:microsoft.com/office/officeart/2005/8/layout/vList2"/>
    <dgm:cxn modelId="{CEB906C2-1F8C-4EF7-9DD8-09243B9CD213}" type="presOf" srcId="{289204F2-0CAA-4374-B1B0-5071C19EF490}" destId="{42571570-E397-4894-86A4-B10584A4EF4D}" srcOrd="0" destOrd="0" presId="urn:microsoft.com/office/officeart/2005/8/layout/vList2"/>
    <dgm:cxn modelId="{29535FCB-A1A6-4968-9D9E-F9EEDB4D259A}" srcId="{98E7B4C3-217B-4A59-A4EC-6CA443A1010B}" destId="{61B23E64-A938-4192-B4AD-762F6B4BD865}" srcOrd="10" destOrd="0" parTransId="{8E6C520D-F693-46A3-AC75-F29E0903AE90}" sibTransId="{2D2B3D88-9F99-461F-AD2D-12DD87C39BA9}"/>
    <dgm:cxn modelId="{CC72AFCD-22D1-4126-8057-EAE91340E7C4}" type="presOf" srcId="{605948A3-67B7-48D4-8720-8D2CB8AADDF8}" destId="{D1841DB3-01F8-4691-BCC2-FA3E2A60ACD0}" srcOrd="0" destOrd="0" presId="urn:microsoft.com/office/officeart/2005/8/layout/vList2"/>
    <dgm:cxn modelId="{6D47DCD5-8457-4720-8AFC-9EF731B44123}" type="presOf" srcId="{61B23E64-A938-4192-B4AD-762F6B4BD865}" destId="{B6021CA2-2E32-4D41-A233-8E8FDF3D3F13}" srcOrd="0" destOrd="0" presId="urn:microsoft.com/office/officeart/2005/8/layout/vList2"/>
    <dgm:cxn modelId="{220DA9F3-29B7-40ED-802C-344C2C045EF0}" type="presOf" srcId="{AB898733-D26D-402A-843D-1B9665000217}" destId="{29EC954D-DEF1-47DB-843C-D2EF3DF8F159}" srcOrd="0" destOrd="0" presId="urn:microsoft.com/office/officeart/2005/8/layout/vList2"/>
    <dgm:cxn modelId="{ADF301F2-704F-455A-BD72-646D310C6B7B}" type="presParOf" srcId="{878664B3-FFFD-40DA-BD0A-B880D2F98180}" destId="{CEA14C4B-E4CB-4948-87ED-490F3808374A}" srcOrd="0" destOrd="0" presId="urn:microsoft.com/office/officeart/2005/8/layout/vList2"/>
    <dgm:cxn modelId="{0BC31713-2930-4AF3-895B-026C30DA851C}" type="presParOf" srcId="{878664B3-FFFD-40DA-BD0A-B880D2F98180}" destId="{2DA0E2EE-6757-4704-A312-7B849A8EC4E9}" srcOrd="1" destOrd="0" presId="urn:microsoft.com/office/officeart/2005/8/layout/vList2"/>
    <dgm:cxn modelId="{3DE9FF2A-33BA-494D-BCF7-C301C646B51E}" type="presParOf" srcId="{878664B3-FFFD-40DA-BD0A-B880D2F98180}" destId="{D1841DB3-01F8-4691-BCC2-FA3E2A60ACD0}" srcOrd="2" destOrd="0" presId="urn:microsoft.com/office/officeart/2005/8/layout/vList2"/>
    <dgm:cxn modelId="{80F90553-B234-478F-87F2-67CB6DFC6822}" type="presParOf" srcId="{878664B3-FFFD-40DA-BD0A-B880D2F98180}" destId="{2C913743-6308-496C-A5F2-6C4DB671D08C}" srcOrd="3" destOrd="0" presId="urn:microsoft.com/office/officeart/2005/8/layout/vList2"/>
    <dgm:cxn modelId="{0F143ECA-FC9C-4AF9-BE3C-5595A9B0FE39}" type="presParOf" srcId="{878664B3-FFFD-40DA-BD0A-B880D2F98180}" destId="{EC9167A0-A7E1-4010-8526-85E3628E4499}" srcOrd="4" destOrd="0" presId="urn:microsoft.com/office/officeart/2005/8/layout/vList2"/>
    <dgm:cxn modelId="{799076A7-88AB-4191-8633-6EF32E50E072}" type="presParOf" srcId="{878664B3-FFFD-40DA-BD0A-B880D2F98180}" destId="{CB7C63C4-09A1-43D3-93C4-E3473E75CD3E}" srcOrd="5" destOrd="0" presId="urn:microsoft.com/office/officeart/2005/8/layout/vList2"/>
    <dgm:cxn modelId="{4AF0C536-286E-44DB-93E3-020C52F0B950}" type="presParOf" srcId="{878664B3-FFFD-40DA-BD0A-B880D2F98180}" destId="{42571570-E397-4894-86A4-B10584A4EF4D}" srcOrd="6" destOrd="0" presId="urn:microsoft.com/office/officeart/2005/8/layout/vList2"/>
    <dgm:cxn modelId="{F1803888-E96D-402D-9B80-25445D624809}" type="presParOf" srcId="{878664B3-FFFD-40DA-BD0A-B880D2F98180}" destId="{E5FBED68-EA55-494D-A7A3-5E5544F46731}" srcOrd="7" destOrd="0" presId="urn:microsoft.com/office/officeart/2005/8/layout/vList2"/>
    <dgm:cxn modelId="{F69F40BA-65EC-4527-BF17-8F431A565697}" type="presParOf" srcId="{878664B3-FFFD-40DA-BD0A-B880D2F98180}" destId="{B4ECA896-0A02-4952-BEC7-14E2F91E4DF0}" srcOrd="8" destOrd="0" presId="urn:microsoft.com/office/officeart/2005/8/layout/vList2"/>
    <dgm:cxn modelId="{B7D0C3B0-272B-4418-A265-45838C94147C}" type="presParOf" srcId="{878664B3-FFFD-40DA-BD0A-B880D2F98180}" destId="{012911C2-9259-4C7C-8130-12B38FA2E8F9}" srcOrd="9" destOrd="0" presId="urn:microsoft.com/office/officeart/2005/8/layout/vList2"/>
    <dgm:cxn modelId="{2F2B481C-1455-43E7-A9F3-5217D1C76E25}" type="presParOf" srcId="{878664B3-FFFD-40DA-BD0A-B880D2F98180}" destId="{19FEE0FD-CE87-47E0-80C7-8189DA6D7F44}" srcOrd="10" destOrd="0" presId="urn:microsoft.com/office/officeart/2005/8/layout/vList2"/>
    <dgm:cxn modelId="{35C8581D-87AD-419E-8687-7F4D00A182D8}" type="presParOf" srcId="{878664B3-FFFD-40DA-BD0A-B880D2F98180}" destId="{A0641A19-5987-4485-8C57-128A68795362}" srcOrd="11" destOrd="0" presId="urn:microsoft.com/office/officeart/2005/8/layout/vList2"/>
    <dgm:cxn modelId="{D16E3BAE-4107-4BCB-89A0-515FA6DBB321}" type="presParOf" srcId="{878664B3-FFFD-40DA-BD0A-B880D2F98180}" destId="{FEB47B3D-A6A1-42EC-A437-101C9A2B176C}" srcOrd="12" destOrd="0" presId="urn:microsoft.com/office/officeart/2005/8/layout/vList2"/>
    <dgm:cxn modelId="{B3936DBF-C408-4C66-A7C4-1BEE583BECE3}" type="presParOf" srcId="{878664B3-FFFD-40DA-BD0A-B880D2F98180}" destId="{D5ABBC1C-F43B-4B9B-A27D-B742BF8FA01D}" srcOrd="13" destOrd="0" presId="urn:microsoft.com/office/officeart/2005/8/layout/vList2"/>
    <dgm:cxn modelId="{75E8C180-2C1C-43C9-BA5E-79EF71866984}" type="presParOf" srcId="{878664B3-FFFD-40DA-BD0A-B880D2F98180}" destId="{36AD6092-6EF3-49B5-A993-818ECD755C21}" srcOrd="14" destOrd="0" presId="urn:microsoft.com/office/officeart/2005/8/layout/vList2"/>
    <dgm:cxn modelId="{FB4050B2-F3ED-4D75-88C7-627BEA33546A}" type="presParOf" srcId="{878664B3-FFFD-40DA-BD0A-B880D2F98180}" destId="{DABF4ADD-A093-4ED9-89C7-B4A1F6EDFA6C}" srcOrd="15" destOrd="0" presId="urn:microsoft.com/office/officeart/2005/8/layout/vList2"/>
    <dgm:cxn modelId="{197F95D4-26CA-4FFB-9A01-459C1E6BB770}" type="presParOf" srcId="{878664B3-FFFD-40DA-BD0A-B880D2F98180}" destId="{29EC954D-DEF1-47DB-843C-D2EF3DF8F159}" srcOrd="16" destOrd="0" presId="urn:microsoft.com/office/officeart/2005/8/layout/vList2"/>
    <dgm:cxn modelId="{01EA47A3-9321-46CF-8514-48598FD90258}" type="presParOf" srcId="{878664B3-FFFD-40DA-BD0A-B880D2F98180}" destId="{6887A276-25F9-4409-A71A-6ED569CE8E86}" srcOrd="17" destOrd="0" presId="urn:microsoft.com/office/officeart/2005/8/layout/vList2"/>
    <dgm:cxn modelId="{F48AED9C-968E-463C-A8F8-AC6343459B5C}" type="presParOf" srcId="{878664B3-FFFD-40DA-BD0A-B880D2F98180}" destId="{DF812D77-068B-4411-B1BE-1F0F74D3694E}" srcOrd="18" destOrd="0" presId="urn:microsoft.com/office/officeart/2005/8/layout/vList2"/>
    <dgm:cxn modelId="{FF1176B2-D46B-4A32-BDC4-C85834E08ECE}" type="presParOf" srcId="{878664B3-FFFD-40DA-BD0A-B880D2F98180}" destId="{B3A7E239-2C3A-4CE7-A89A-1929BBC0019E}" srcOrd="19" destOrd="0" presId="urn:microsoft.com/office/officeart/2005/8/layout/vList2"/>
    <dgm:cxn modelId="{B7C47214-FBBE-4FD7-A299-5DD51D24FA1C}" type="presParOf" srcId="{878664B3-FFFD-40DA-BD0A-B880D2F98180}" destId="{B6021CA2-2E32-4D41-A233-8E8FDF3D3F13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8F0C51-8EAB-4DCE-B161-1B577F442C43}" type="doc">
      <dgm:prSet loTypeId="urn:microsoft.com/office/officeart/2016/7/layout/ChevronBlock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C29336-3C24-42DC-92D0-E9B8A33C541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Set</a:t>
          </a:r>
        </a:p>
      </dgm:t>
    </dgm:pt>
    <dgm:pt modelId="{F3501EC5-DC09-4A35-A296-2FA5D73A8C9B}" type="parTrans" cxnId="{7ACEE0F2-B5DD-4623-BAE2-CC62A701CFFD}">
      <dgm:prSet/>
      <dgm:spPr/>
      <dgm:t>
        <a:bodyPr/>
        <a:lstStyle/>
        <a:p>
          <a:endParaRPr lang="en-US"/>
        </a:p>
      </dgm:t>
    </dgm:pt>
    <dgm:pt modelId="{79B97746-A60F-4D52-97B9-0BE56DF02278}" type="sibTrans" cxnId="{7ACEE0F2-B5DD-4623-BAE2-CC62A701CFFD}">
      <dgm:prSet/>
      <dgm:spPr/>
      <dgm:t>
        <a:bodyPr/>
        <a:lstStyle/>
        <a:p>
          <a:endParaRPr lang="en-US"/>
        </a:p>
      </dgm:t>
    </dgm:pt>
    <dgm:pt modelId="{95AC5CD0-C092-44AE-B4E6-64FECC1D2F25}">
      <dgm:prSet/>
      <dgm:spPr/>
      <dgm:t>
        <a:bodyPr/>
        <a:lstStyle/>
        <a:p>
          <a:r>
            <a:rPr lang="en-US" dirty="0"/>
            <a:t>the physical size of the board</a:t>
          </a:r>
        </a:p>
      </dgm:t>
    </dgm:pt>
    <dgm:pt modelId="{8974B0F5-F050-4DC1-B9F3-4F4DA05D3E31}" type="parTrans" cxnId="{B9D3AACC-E21C-49CB-8AFC-AA93BBF9DD5D}">
      <dgm:prSet/>
      <dgm:spPr/>
      <dgm:t>
        <a:bodyPr/>
        <a:lstStyle/>
        <a:p>
          <a:endParaRPr lang="en-US"/>
        </a:p>
      </dgm:t>
    </dgm:pt>
    <dgm:pt modelId="{C3433275-D459-4DC7-A139-A27778C061AB}" type="sibTrans" cxnId="{B9D3AACC-E21C-49CB-8AFC-AA93BBF9DD5D}">
      <dgm:prSet/>
      <dgm:spPr/>
      <dgm:t>
        <a:bodyPr/>
        <a:lstStyle/>
        <a:p>
          <a:endParaRPr lang="en-US"/>
        </a:p>
      </dgm:t>
    </dgm:pt>
    <dgm:pt modelId="{07BA3EBF-625E-4DED-B773-21578BF6574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91195488-4130-484E-8FB3-E88FD350D102}" type="parTrans" cxnId="{87357651-7E85-4DE3-A9D5-29DF44FD9186}">
      <dgm:prSet/>
      <dgm:spPr/>
      <dgm:t>
        <a:bodyPr/>
        <a:lstStyle/>
        <a:p>
          <a:endParaRPr lang="en-US"/>
        </a:p>
      </dgm:t>
    </dgm:pt>
    <dgm:pt modelId="{94BC9CA8-67A2-413D-9901-22551F8A3296}" type="sibTrans" cxnId="{87357651-7E85-4DE3-A9D5-29DF44FD9186}">
      <dgm:prSet/>
      <dgm:spPr/>
      <dgm:t>
        <a:bodyPr/>
        <a:lstStyle/>
        <a:p>
          <a:endParaRPr lang="en-US"/>
        </a:p>
      </dgm:t>
    </dgm:pt>
    <dgm:pt modelId="{788A5AFF-FF56-4400-B3F3-5E5EED9780E4}">
      <dgm:prSet/>
      <dgm:spPr/>
      <dgm:t>
        <a:bodyPr/>
        <a:lstStyle/>
        <a:p>
          <a:r>
            <a:rPr lang="en-US" dirty="0"/>
            <a:t>the number of layers (default is 2, we will not use more than 2)</a:t>
          </a:r>
        </a:p>
      </dgm:t>
    </dgm:pt>
    <dgm:pt modelId="{E4E23EA7-DA46-47C2-BC02-36BCE4831055}" type="parTrans" cxnId="{98C3EDE4-1516-48F6-AA6C-D2D93F035443}">
      <dgm:prSet/>
      <dgm:spPr/>
      <dgm:t>
        <a:bodyPr/>
        <a:lstStyle/>
        <a:p>
          <a:endParaRPr lang="en-US"/>
        </a:p>
      </dgm:t>
    </dgm:pt>
    <dgm:pt modelId="{8991C815-100A-4E75-9D53-A66ACFE5327C}" type="sibTrans" cxnId="{98C3EDE4-1516-48F6-AA6C-D2D93F035443}">
      <dgm:prSet/>
      <dgm:spPr/>
      <dgm:t>
        <a:bodyPr/>
        <a:lstStyle/>
        <a:p>
          <a:endParaRPr lang="en-US"/>
        </a:p>
      </dgm:t>
    </dgm:pt>
    <dgm:pt modelId="{0222FD3B-9207-4ACD-8699-0BF60F97858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288D302B-94C3-4246-A2CB-7EE86C8CA183}" type="parTrans" cxnId="{EF06A5AC-2843-48B0-8DCF-C6E2EFEA7595}">
      <dgm:prSet/>
      <dgm:spPr/>
      <dgm:t>
        <a:bodyPr/>
        <a:lstStyle/>
        <a:p>
          <a:endParaRPr lang="en-US"/>
        </a:p>
      </dgm:t>
    </dgm:pt>
    <dgm:pt modelId="{BA362235-FBB9-48ED-BD89-93E3E93C3322}" type="sibTrans" cxnId="{EF06A5AC-2843-48B0-8DCF-C6E2EFEA7595}">
      <dgm:prSet/>
      <dgm:spPr/>
      <dgm:t>
        <a:bodyPr/>
        <a:lstStyle/>
        <a:p>
          <a:endParaRPr lang="en-US"/>
        </a:p>
      </dgm:t>
    </dgm:pt>
    <dgm:pt modelId="{52155BE2-DE28-4513-B5D6-0E1D149806A0}">
      <dgm:prSet/>
      <dgm:spPr/>
      <dgm:t>
        <a:bodyPr/>
        <a:lstStyle/>
        <a:p>
          <a:r>
            <a:rPr lang="en-US" dirty="0"/>
            <a:t>the net classes: (Edit-&gt;Net classes)</a:t>
          </a:r>
        </a:p>
      </dgm:t>
    </dgm:pt>
    <dgm:pt modelId="{99C45D6D-26A5-49D5-A207-4CBED1673C17}" type="parTrans" cxnId="{22D05022-8C4F-4A9D-8CE9-A1832571FBF0}">
      <dgm:prSet/>
      <dgm:spPr/>
      <dgm:t>
        <a:bodyPr/>
        <a:lstStyle/>
        <a:p>
          <a:endParaRPr lang="en-US"/>
        </a:p>
      </dgm:t>
    </dgm:pt>
    <dgm:pt modelId="{EEC201B6-E363-4AAD-95AA-16EF9A8249B5}" type="sibTrans" cxnId="{22D05022-8C4F-4A9D-8CE9-A1832571FBF0}">
      <dgm:prSet/>
      <dgm:spPr/>
      <dgm:t>
        <a:bodyPr/>
        <a:lstStyle/>
        <a:p>
          <a:endParaRPr lang="en-US"/>
        </a:p>
      </dgm:t>
    </dgm:pt>
    <dgm:pt modelId="{24949FDB-5EE4-4EC4-921F-B635A8EEC6A0}">
      <dgm:prSet/>
      <dgm:spPr/>
      <dgm:t>
        <a:bodyPr/>
        <a:lstStyle/>
        <a:p>
          <a:r>
            <a:rPr lang="en-US"/>
            <a:t>Power</a:t>
          </a:r>
        </a:p>
      </dgm:t>
    </dgm:pt>
    <dgm:pt modelId="{374D1467-998A-4AD1-A67D-0FD8D834C23A}" type="parTrans" cxnId="{88542631-F5A8-4B15-A805-12D9C15BBC60}">
      <dgm:prSet/>
      <dgm:spPr/>
      <dgm:t>
        <a:bodyPr/>
        <a:lstStyle/>
        <a:p>
          <a:endParaRPr lang="en-US"/>
        </a:p>
      </dgm:t>
    </dgm:pt>
    <dgm:pt modelId="{5453D039-3C0F-49A7-B7D7-03AC68D4C083}" type="sibTrans" cxnId="{88542631-F5A8-4B15-A805-12D9C15BBC60}">
      <dgm:prSet/>
      <dgm:spPr/>
      <dgm:t>
        <a:bodyPr/>
        <a:lstStyle/>
        <a:p>
          <a:endParaRPr lang="en-US"/>
        </a:p>
      </dgm:t>
    </dgm:pt>
    <dgm:pt modelId="{D381447E-1622-42E3-875C-FEE245C07B45}">
      <dgm:prSet/>
      <dgm:spPr/>
      <dgm:t>
        <a:bodyPr/>
        <a:lstStyle/>
        <a:p>
          <a:r>
            <a:rPr lang="en-US"/>
            <a:t>Regular signals (default)</a:t>
          </a:r>
        </a:p>
      </dgm:t>
    </dgm:pt>
    <dgm:pt modelId="{01278F2A-016D-4C6E-A449-43B7A8642A36}" type="parTrans" cxnId="{73EE1C74-EFA4-4943-8EB8-3804388CE2F7}">
      <dgm:prSet/>
      <dgm:spPr/>
      <dgm:t>
        <a:bodyPr/>
        <a:lstStyle/>
        <a:p>
          <a:endParaRPr lang="en-US"/>
        </a:p>
      </dgm:t>
    </dgm:pt>
    <dgm:pt modelId="{8E53CDDD-6812-4B9E-987B-5857F3BCC5A3}" type="sibTrans" cxnId="{73EE1C74-EFA4-4943-8EB8-3804388CE2F7}">
      <dgm:prSet/>
      <dgm:spPr/>
      <dgm:t>
        <a:bodyPr/>
        <a:lstStyle/>
        <a:p>
          <a:endParaRPr lang="en-US"/>
        </a:p>
      </dgm:t>
    </dgm:pt>
    <dgm:pt modelId="{6D374E01-27E3-4BC1-815C-A46F3FEFD38F}">
      <dgm:prSet/>
      <dgm:spPr/>
      <dgm:t>
        <a:bodyPr/>
        <a:lstStyle/>
        <a:p>
          <a:r>
            <a:rPr lang="en-US"/>
            <a:t>Custom if needed</a:t>
          </a:r>
        </a:p>
      </dgm:t>
    </dgm:pt>
    <dgm:pt modelId="{449A3DB6-5C8A-49E4-93B2-16BF78031935}" type="parTrans" cxnId="{0FD24D55-7717-4DB0-8BA1-235DC4B1786D}">
      <dgm:prSet/>
      <dgm:spPr/>
      <dgm:t>
        <a:bodyPr/>
        <a:lstStyle/>
        <a:p>
          <a:endParaRPr lang="en-US"/>
        </a:p>
      </dgm:t>
    </dgm:pt>
    <dgm:pt modelId="{A4D93352-485C-408E-AAA1-3F8D160F6E1F}" type="sibTrans" cxnId="{0FD24D55-7717-4DB0-8BA1-235DC4B1786D}">
      <dgm:prSet/>
      <dgm:spPr/>
      <dgm:t>
        <a:bodyPr/>
        <a:lstStyle/>
        <a:p>
          <a:endParaRPr lang="en-US"/>
        </a:p>
      </dgm:t>
    </dgm:pt>
    <dgm:pt modelId="{B193F939-878C-4BAB-A6DD-29512A4D6F7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Set</a:t>
          </a:r>
        </a:p>
      </dgm:t>
    </dgm:pt>
    <dgm:pt modelId="{E1A94FD4-DCBB-42EB-AC19-A71C4CC0D83F}" type="parTrans" cxnId="{E7776D01-4C6D-466B-AFF8-BE1F8540FCE3}">
      <dgm:prSet/>
      <dgm:spPr/>
      <dgm:t>
        <a:bodyPr/>
        <a:lstStyle/>
        <a:p>
          <a:endParaRPr lang="en-US"/>
        </a:p>
      </dgm:t>
    </dgm:pt>
    <dgm:pt modelId="{783BAB8E-EA12-4273-BA86-BC42B081DE43}" type="sibTrans" cxnId="{E7776D01-4C6D-466B-AFF8-BE1F8540FCE3}">
      <dgm:prSet/>
      <dgm:spPr/>
      <dgm:t>
        <a:bodyPr/>
        <a:lstStyle/>
        <a:p>
          <a:endParaRPr lang="en-US"/>
        </a:p>
      </dgm:t>
    </dgm:pt>
    <dgm:pt modelId="{D4FC2C53-4011-49EA-B13C-1549D2807392}">
      <dgm:prSet/>
      <dgm:spPr/>
      <dgm:t>
        <a:bodyPr/>
        <a:lstStyle/>
        <a:p>
          <a:r>
            <a:rPr lang="en-US" dirty="0"/>
            <a:t>the project’s general settings:</a:t>
          </a:r>
        </a:p>
      </dgm:t>
    </dgm:pt>
    <dgm:pt modelId="{C2F69E03-9B27-43F1-B18D-3EA2EE1A3277}" type="parTrans" cxnId="{E57588BE-24C3-4F5B-986A-1205C9654ED7}">
      <dgm:prSet/>
      <dgm:spPr/>
      <dgm:t>
        <a:bodyPr/>
        <a:lstStyle/>
        <a:p>
          <a:endParaRPr lang="en-US"/>
        </a:p>
      </dgm:t>
    </dgm:pt>
    <dgm:pt modelId="{1A456A2F-DEBC-48ED-A0B7-D68A49A23672}" type="sibTrans" cxnId="{E57588BE-24C3-4F5B-986A-1205C9654ED7}">
      <dgm:prSet/>
      <dgm:spPr/>
      <dgm:t>
        <a:bodyPr/>
        <a:lstStyle/>
        <a:p>
          <a:endParaRPr lang="en-US"/>
        </a:p>
      </dgm:t>
    </dgm:pt>
    <dgm:pt modelId="{AE2180E3-7205-4117-A9DC-B1AE8B03F722}">
      <dgm:prSet/>
      <dgm:spPr/>
      <dgm:t>
        <a:bodyPr/>
        <a:lstStyle/>
        <a:p>
          <a:r>
            <a:rPr lang="en-US"/>
            <a:t>Edit-&gt;Design Rules</a:t>
          </a:r>
        </a:p>
      </dgm:t>
    </dgm:pt>
    <dgm:pt modelId="{B67E594D-1E09-425B-B523-E63DB822FEE5}" type="parTrans" cxnId="{29998B63-BAB9-48C1-BF66-6376B756B39F}">
      <dgm:prSet/>
      <dgm:spPr/>
      <dgm:t>
        <a:bodyPr/>
        <a:lstStyle/>
        <a:p>
          <a:endParaRPr lang="en-US"/>
        </a:p>
      </dgm:t>
    </dgm:pt>
    <dgm:pt modelId="{F2992627-F042-4D3D-9222-820F6717AD10}" type="sibTrans" cxnId="{29998B63-BAB9-48C1-BF66-6376B756B39F}">
      <dgm:prSet/>
      <dgm:spPr/>
      <dgm:t>
        <a:bodyPr/>
        <a:lstStyle/>
        <a:p>
          <a:endParaRPr lang="en-US"/>
        </a:p>
      </dgm:t>
    </dgm:pt>
    <dgm:pt modelId="{ECCC5595-E6E1-435D-B762-9EBD1003C661}" type="pres">
      <dgm:prSet presAssocID="{A68F0C51-8EAB-4DCE-B161-1B577F442C43}" presName="Name0" presStyleCnt="0">
        <dgm:presLayoutVars>
          <dgm:dir/>
          <dgm:animLvl val="lvl"/>
          <dgm:resizeHandles val="exact"/>
        </dgm:presLayoutVars>
      </dgm:prSet>
      <dgm:spPr/>
    </dgm:pt>
    <dgm:pt modelId="{5F1BB69B-C9AF-46F6-B713-1AAF330CC62B}" type="pres">
      <dgm:prSet presAssocID="{D3C29336-3C24-42DC-92D0-E9B8A33C5414}" presName="composite" presStyleCnt="0"/>
      <dgm:spPr/>
    </dgm:pt>
    <dgm:pt modelId="{83F485E7-EDA6-43BB-B41F-E22D1180BA9D}" type="pres">
      <dgm:prSet presAssocID="{D3C29336-3C24-42DC-92D0-E9B8A33C5414}" presName="parTx" presStyleLbl="alignNode1" presStyleIdx="0" presStyleCnt="4">
        <dgm:presLayoutVars>
          <dgm:chMax val="0"/>
          <dgm:chPref val="0"/>
        </dgm:presLayoutVars>
      </dgm:prSet>
      <dgm:spPr/>
    </dgm:pt>
    <dgm:pt modelId="{E2D0A63D-036B-4F94-8B76-D3B3C12EF32F}" type="pres">
      <dgm:prSet presAssocID="{D3C29336-3C24-42DC-92D0-E9B8A33C5414}" presName="desTx" presStyleLbl="alignAccFollowNode1" presStyleIdx="0" presStyleCnt="4">
        <dgm:presLayoutVars/>
      </dgm:prSet>
      <dgm:spPr/>
    </dgm:pt>
    <dgm:pt modelId="{9F8C8479-C910-4169-ABBB-5B8D2C6A1FD6}" type="pres">
      <dgm:prSet presAssocID="{79B97746-A60F-4D52-97B9-0BE56DF02278}" presName="space" presStyleCnt="0"/>
      <dgm:spPr/>
    </dgm:pt>
    <dgm:pt modelId="{121F0EF9-A779-4A40-85F8-091F4CAC3209}" type="pres">
      <dgm:prSet presAssocID="{07BA3EBF-625E-4DED-B773-21578BF65748}" presName="composite" presStyleCnt="0"/>
      <dgm:spPr/>
    </dgm:pt>
    <dgm:pt modelId="{2BBA4AB8-1FAB-4889-ADCF-9165DD949EFB}" type="pres">
      <dgm:prSet presAssocID="{07BA3EBF-625E-4DED-B773-21578BF65748}" presName="parTx" presStyleLbl="alignNode1" presStyleIdx="1" presStyleCnt="4">
        <dgm:presLayoutVars>
          <dgm:chMax val="0"/>
          <dgm:chPref val="0"/>
        </dgm:presLayoutVars>
      </dgm:prSet>
      <dgm:spPr/>
    </dgm:pt>
    <dgm:pt modelId="{921891EE-8DEF-4AE2-872D-FC163AF8631C}" type="pres">
      <dgm:prSet presAssocID="{07BA3EBF-625E-4DED-B773-21578BF65748}" presName="desTx" presStyleLbl="alignAccFollowNode1" presStyleIdx="1" presStyleCnt="4">
        <dgm:presLayoutVars/>
      </dgm:prSet>
      <dgm:spPr/>
    </dgm:pt>
    <dgm:pt modelId="{C191BE55-5FA4-46E7-BC75-171DD9960AD8}" type="pres">
      <dgm:prSet presAssocID="{94BC9CA8-67A2-413D-9901-22551F8A3296}" presName="space" presStyleCnt="0"/>
      <dgm:spPr/>
    </dgm:pt>
    <dgm:pt modelId="{332F01F3-A8DB-42C3-8A6E-35DFC34FDB91}" type="pres">
      <dgm:prSet presAssocID="{0222FD3B-9207-4ACD-8699-0BF60F978588}" presName="composite" presStyleCnt="0"/>
      <dgm:spPr/>
    </dgm:pt>
    <dgm:pt modelId="{208AD075-33B5-4EA0-BD53-144A49054505}" type="pres">
      <dgm:prSet presAssocID="{0222FD3B-9207-4ACD-8699-0BF60F978588}" presName="parTx" presStyleLbl="alignNode1" presStyleIdx="2" presStyleCnt="4">
        <dgm:presLayoutVars>
          <dgm:chMax val="0"/>
          <dgm:chPref val="0"/>
        </dgm:presLayoutVars>
      </dgm:prSet>
      <dgm:spPr/>
    </dgm:pt>
    <dgm:pt modelId="{A282B9EC-83CD-4B20-BC65-CE7BEAB59C8F}" type="pres">
      <dgm:prSet presAssocID="{0222FD3B-9207-4ACD-8699-0BF60F978588}" presName="desTx" presStyleLbl="alignAccFollowNode1" presStyleIdx="2" presStyleCnt="4">
        <dgm:presLayoutVars/>
      </dgm:prSet>
      <dgm:spPr/>
    </dgm:pt>
    <dgm:pt modelId="{AD728067-E2C6-4ED6-8B13-7EF07289F50B}" type="pres">
      <dgm:prSet presAssocID="{BA362235-FBB9-48ED-BD89-93E3E93C3322}" presName="space" presStyleCnt="0"/>
      <dgm:spPr/>
    </dgm:pt>
    <dgm:pt modelId="{CA16F47F-B773-466B-8E26-D9D6AE756C8C}" type="pres">
      <dgm:prSet presAssocID="{B193F939-878C-4BAB-A6DD-29512A4D6F77}" presName="composite" presStyleCnt="0"/>
      <dgm:spPr/>
    </dgm:pt>
    <dgm:pt modelId="{51878B47-E65A-4312-92C3-003D4B8483BE}" type="pres">
      <dgm:prSet presAssocID="{B193F939-878C-4BAB-A6DD-29512A4D6F77}" presName="parTx" presStyleLbl="alignNode1" presStyleIdx="3" presStyleCnt="4">
        <dgm:presLayoutVars>
          <dgm:chMax val="0"/>
          <dgm:chPref val="0"/>
        </dgm:presLayoutVars>
      </dgm:prSet>
      <dgm:spPr/>
    </dgm:pt>
    <dgm:pt modelId="{0FD8C059-659F-491D-8139-A902D89C498E}" type="pres">
      <dgm:prSet presAssocID="{B193F939-878C-4BAB-A6DD-29512A4D6F77}" presName="desTx" presStyleLbl="alignAccFollowNode1" presStyleIdx="3" presStyleCnt="4">
        <dgm:presLayoutVars/>
      </dgm:prSet>
      <dgm:spPr/>
    </dgm:pt>
  </dgm:ptLst>
  <dgm:cxnLst>
    <dgm:cxn modelId="{E7776D01-4C6D-466B-AFF8-BE1F8540FCE3}" srcId="{A68F0C51-8EAB-4DCE-B161-1B577F442C43}" destId="{B193F939-878C-4BAB-A6DD-29512A4D6F77}" srcOrd="3" destOrd="0" parTransId="{E1A94FD4-DCBB-42EB-AC19-A71C4CC0D83F}" sibTransId="{783BAB8E-EA12-4273-BA86-BC42B081DE43}"/>
    <dgm:cxn modelId="{7F41B410-4BD3-4B19-BD17-0481320D01DE}" type="presOf" srcId="{A68F0C51-8EAB-4DCE-B161-1B577F442C43}" destId="{ECCC5595-E6E1-435D-B762-9EBD1003C661}" srcOrd="0" destOrd="0" presId="urn:microsoft.com/office/officeart/2016/7/layout/ChevronBlockProcess"/>
    <dgm:cxn modelId="{22D05022-8C4F-4A9D-8CE9-A1832571FBF0}" srcId="{0222FD3B-9207-4ACD-8699-0BF60F978588}" destId="{52155BE2-DE28-4513-B5D6-0E1D149806A0}" srcOrd="0" destOrd="0" parTransId="{99C45D6D-26A5-49D5-A207-4CBED1673C17}" sibTransId="{EEC201B6-E363-4AAD-95AA-16EF9A8249B5}"/>
    <dgm:cxn modelId="{519A0227-925F-4748-BEC9-E747D48C633F}" type="presOf" srcId="{0222FD3B-9207-4ACD-8699-0BF60F978588}" destId="{208AD075-33B5-4EA0-BD53-144A49054505}" srcOrd="0" destOrd="0" presId="urn:microsoft.com/office/officeart/2016/7/layout/ChevronBlockProcess"/>
    <dgm:cxn modelId="{88542631-F5A8-4B15-A805-12D9C15BBC60}" srcId="{52155BE2-DE28-4513-B5D6-0E1D149806A0}" destId="{24949FDB-5EE4-4EC4-921F-B635A8EEC6A0}" srcOrd="0" destOrd="0" parTransId="{374D1467-998A-4AD1-A67D-0FD8D834C23A}" sibTransId="{5453D039-3C0F-49A7-B7D7-03AC68D4C083}"/>
    <dgm:cxn modelId="{8110095E-77DA-4E47-A456-548194BDCE05}" type="presOf" srcId="{788A5AFF-FF56-4400-B3F3-5E5EED9780E4}" destId="{921891EE-8DEF-4AE2-872D-FC163AF8631C}" srcOrd="0" destOrd="0" presId="urn:microsoft.com/office/officeart/2016/7/layout/ChevronBlockProcess"/>
    <dgm:cxn modelId="{29998B63-BAB9-48C1-BF66-6376B756B39F}" srcId="{D4FC2C53-4011-49EA-B13C-1549D2807392}" destId="{AE2180E3-7205-4117-A9DC-B1AE8B03F722}" srcOrd="0" destOrd="0" parTransId="{B67E594D-1E09-425B-B523-E63DB822FEE5}" sibTransId="{F2992627-F042-4D3D-9222-820F6717AD10}"/>
    <dgm:cxn modelId="{63101645-641A-47EA-9D19-4D60466365FF}" type="presOf" srcId="{6D374E01-27E3-4BC1-815C-A46F3FEFD38F}" destId="{A282B9EC-83CD-4B20-BC65-CE7BEAB59C8F}" srcOrd="0" destOrd="3" presId="urn:microsoft.com/office/officeart/2016/7/layout/ChevronBlockProcess"/>
    <dgm:cxn modelId="{6B37C545-0809-48BB-893F-AB18AF60ED57}" type="presOf" srcId="{D381447E-1622-42E3-875C-FEE245C07B45}" destId="{A282B9EC-83CD-4B20-BC65-CE7BEAB59C8F}" srcOrd="0" destOrd="2" presId="urn:microsoft.com/office/officeart/2016/7/layout/ChevronBlockProcess"/>
    <dgm:cxn modelId="{A6075648-7B0B-4ADC-8800-F9E74E84C778}" type="presOf" srcId="{52155BE2-DE28-4513-B5D6-0E1D149806A0}" destId="{A282B9EC-83CD-4B20-BC65-CE7BEAB59C8F}" srcOrd="0" destOrd="0" presId="urn:microsoft.com/office/officeart/2016/7/layout/ChevronBlockProcess"/>
    <dgm:cxn modelId="{87357651-7E85-4DE3-A9D5-29DF44FD9186}" srcId="{A68F0C51-8EAB-4DCE-B161-1B577F442C43}" destId="{07BA3EBF-625E-4DED-B773-21578BF65748}" srcOrd="1" destOrd="0" parTransId="{91195488-4130-484E-8FB3-E88FD350D102}" sibTransId="{94BC9CA8-67A2-413D-9901-22551F8A3296}"/>
    <dgm:cxn modelId="{73EE1C74-EFA4-4943-8EB8-3804388CE2F7}" srcId="{52155BE2-DE28-4513-B5D6-0E1D149806A0}" destId="{D381447E-1622-42E3-875C-FEE245C07B45}" srcOrd="1" destOrd="0" parTransId="{01278F2A-016D-4C6E-A449-43B7A8642A36}" sibTransId="{8E53CDDD-6812-4B9E-987B-5857F3BCC5A3}"/>
    <dgm:cxn modelId="{0FD24D55-7717-4DB0-8BA1-235DC4B1786D}" srcId="{52155BE2-DE28-4513-B5D6-0E1D149806A0}" destId="{6D374E01-27E3-4BC1-815C-A46F3FEFD38F}" srcOrd="2" destOrd="0" parTransId="{449A3DB6-5C8A-49E4-93B2-16BF78031935}" sibTransId="{A4D93352-485C-408E-AAA1-3F8D160F6E1F}"/>
    <dgm:cxn modelId="{926B6A5A-94C7-48CB-B8A7-CA334051F114}" type="presOf" srcId="{D4FC2C53-4011-49EA-B13C-1549D2807392}" destId="{0FD8C059-659F-491D-8139-A902D89C498E}" srcOrd="0" destOrd="0" presId="urn:microsoft.com/office/officeart/2016/7/layout/ChevronBlockProcess"/>
    <dgm:cxn modelId="{BA954D9D-1B31-4D34-8B86-BF753AD926C4}" type="presOf" srcId="{95AC5CD0-C092-44AE-B4E6-64FECC1D2F25}" destId="{E2D0A63D-036B-4F94-8B76-D3B3C12EF32F}" srcOrd="0" destOrd="0" presId="urn:microsoft.com/office/officeart/2016/7/layout/ChevronBlockProcess"/>
    <dgm:cxn modelId="{EF06A5AC-2843-48B0-8DCF-C6E2EFEA7595}" srcId="{A68F0C51-8EAB-4DCE-B161-1B577F442C43}" destId="{0222FD3B-9207-4ACD-8699-0BF60F978588}" srcOrd="2" destOrd="0" parTransId="{288D302B-94C3-4246-A2CB-7EE86C8CA183}" sibTransId="{BA362235-FBB9-48ED-BD89-93E3E93C3322}"/>
    <dgm:cxn modelId="{FD1CC7B1-30C5-43A4-9249-8CD6A94A75B4}" type="presOf" srcId="{24949FDB-5EE4-4EC4-921F-B635A8EEC6A0}" destId="{A282B9EC-83CD-4B20-BC65-CE7BEAB59C8F}" srcOrd="0" destOrd="1" presId="urn:microsoft.com/office/officeart/2016/7/layout/ChevronBlockProcess"/>
    <dgm:cxn modelId="{12C7F0B2-82C5-47F3-A47A-8C467FB261B9}" type="presOf" srcId="{D3C29336-3C24-42DC-92D0-E9B8A33C5414}" destId="{83F485E7-EDA6-43BB-B41F-E22D1180BA9D}" srcOrd="0" destOrd="0" presId="urn:microsoft.com/office/officeart/2016/7/layout/ChevronBlockProcess"/>
    <dgm:cxn modelId="{E57588BE-24C3-4F5B-986A-1205C9654ED7}" srcId="{B193F939-878C-4BAB-A6DD-29512A4D6F77}" destId="{D4FC2C53-4011-49EA-B13C-1549D2807392}" srcOrd="0" destOrd="0" parTransId="{C2F69E03-9B27-43F1-B18D-3EA2EE1A3277}" sibTransId="{1A456A2F-DEBC-48ED-A0B7-D68A49A23672}"/>
    <dgm:cxn modelId="{CF3CAAC4-D9E6-4B1A-B5DB-0F0AEA8D6364}" type="presOf" srcId="{AE2180E3-7205-4117-A9DC-B1AE8B03F722}" destId="{0FD8C059-659F-491D-8139-A902D89C498E}" srcOrd="0" destOrd="1" presId="urn:microsoft.com/office/officeart/2016/7/layout/ChevronBlockProcess"/>
    <dgm:cxn modelId="{55B31EC5-3019-465A-8615-E26FF074A43F}" type="presOf" srcId="{B193F939-878C-4BAB-A6DD-29512A4D6F77}" destId="{51878B47-E65A-4312-92C3-003D4B8483BE}" srcOrd="0" destOrd="0" presId="urn:microsoft.com/office/officeart/2016/7/layout/ChevronBlockProcess"/>
    <dgm:cxn modelId="{B9D3AACC-E21C-49CB-8AFC-AA93BBF9DD5D}" srcId="{D3C29336-3C24-42DC-92D0-E9B8A33C5414}" destId="{95AC5CD0-C092-44AE-B4E6-64FECC1D2F25}" srcOrd="0" destOrd="0" parTransId="{8974B0F5-F050-4DC1-B9F3-4F4DA05D3E31}" sibTransId="{C3433275-D459-4DC7-A139-A27778C061AB}"/>
    <dgm:cxn modelId="{D900F5DE-8F87-483F-8EE6-CAAEAA561B21}" type="presOf" srcId="{07BA3EBF-625E-4DED-B773-21578BF65748}" destId="{2BBA4AB8-1FAB-4889-ADCF-9165DD949EFB}" srcOrd="0" destOrd="0" presId="urn:microsoft.com/office/officeart/2016/7/layout/ChevronBlockProcess"/>
    <dgm:cxn modelId="{98C3EDE4-1516-48F6-AA6C-D2D93F035443}" srcId="{07BA3EBF-625E-4DED-B773-21578BF65748}" destId="{788A5AFF-FF56-4400-B3F3-5E5EED9780E4}" srcOrd="0" destOrd="0" parTransId="{E4E23EA7-DA46-47C2-BC02-36BCE4831055}" sibTransId="{8991C815-100A-4E75-9D53-A66ACFE5327C}"/>
    <dgm:cxn modelId="{7ACEE0F2-B5DD-4623-BAE2-CC62A701CFFD}" srcId="{A68F0C51-8EAB-4DCE-B161-1B577F442C43}" destId="{D3C29336-3C24-42DC-92D0-E9B8A33C5414}" srcOrd="0" destOrd="0" parTransId="{F3501EC5-DC09-4A35-A296-2FA5D73A8C9B}" sibTransId="{79B97746-A60F-4D52-97B9-0BE56DF02278}"/>
    <dgm:cxn modelId="{3DF3513A-7A19-4C78-A97B-3E14BF95843B}" type="presParOf" srcId="{ECCC5595-E6E1-435D-B762-9EBD1003C661}" destId="{5F1BB69B-C9AF-46F6-B713-1AAF330CC62B}" srcOrd="0" destOrd="0" presId="urn:microsoft.com/office/officeart/2016/7/layout/ChevronBlockProcess"/>
    <dgm:cxn modelId="{17E253C8-B0D7-4D76-B81B-76A5223E85FD}" type="presParOf" srcId="{5F1BB69B-C9AF-46F6-B713-1AAF330CC62B}" destId="{83F485E7-EDA6-43BB-B41F-E22D1180BA9D}" srcOrd="0" destOrd="0" presId="urn:microsoft.com/office/officeart/2016/7/layout/ChevronBlockProcess"/>
    <dgm:cxn modelId="{EADEFBB6-362B-46F6-9D9A-9F18B3F24A35}" type="presParOf" srcId="{5F1BB69B-C9AF-46F6-B713-1AAF330CC62B}" destId="{E2D0A63D-036B-4F94-8B76-D3B3C12EF32F}" srcOrd="1" destOrd="0" presId="urn:microsoft.com/office/officeart/2016/7/layout/ChevronBlockProcess"/>
    <dgm:cxn modelId="{C3A76E3C-77EC-4B63-BED6-804C93A41C3D}" type="presParOf" srcId="{ECCC5595-E6E1-435D-B762-9EBD1003C661}" destId="{9F8C8479-C910-4169-ABBB-5B8D2C6A1FD6}" srcOrd="1" destOrd="0" presId="urn:microsoft.com/office/officeart/2016/7/layout/ChevronBlockProcess"/>
    <dgm:cxn modelId="{DF8AC5CC-2240-413A-8A99-5E42A652A185}" type="presParOf" srcId="{ECCC5595-E6E1-435D-B762-9EBD1003C661}" destId="{121F0EF9-A779-4A40-85F8-091F4CAC3209}" srcOrd="2" destOrd="0" presId="urn:microsoft.com/office/officeart/2016/7/layout/ChevronBlockProcess"/>
    <dgm:cxn modelId="{B6CE3E82-C29C-464B-B335-705F8A725833}" type="presParOf" srcId="{121F0EF9-A779-4A40-85F8-091F4CAC3209}" destId="{2BBA4AB8-1FAB-4889-ADCF-9165DD949EFB}" srcOrd="0" destOrd="0" presId="urn:microsoft.com/office/officeart/2016/7/layout/ChevronBlockProcess"/>
    <dgm:cxn modelId="{52DC8A8A-96D0-43A1-95D9-A4429D9BF2E6}" type="presParOf" srcId="{121F0EF9-A779-4A40-85F8-091F4CAC3209}" destId="{921891EE-8DEF-4AE2-872D-FC163AF8631C}" srcOrd="1" destOrd="0" presId="urn:microsoft.com/office/officeart/2016/7/layout/ChevronBlockProcess"/>
    <dgm:cxn modelId="{0EADBC7A-59B5-4E9A-B68D-7BF0D5FCF847}" type="presParOf" srcId="{ECCC5595-E6E1-435D-B762-9EBD1003C661}" destId="{C191BE55-5FA4-46E7-BC75-171DD9960AD8}" srcOrd="3" destOrd="0" presId="urn:microsoft.com/office/officeart/2016/7/layout/ChevronBlockProcess"/>
    <dgm:cxn modelId="{9F7C489C-98DF-49ED-B671-0F0E42DF70FA}" type="presParOf" srcId="{ECCC5595-E6E1-435D-B762-9EBD1003C661}" destId="{332F01F3-A8DB-42C3-8A6E-35DFC34FDB91}" srcOrd="4" destOrd="0" presId="urn:microsoft.com/office/officeart/2016/7/layout/ChevronBlockProcess"/>
    <dgm:cxn modelId="{78648337-B958-4F8A-8244-9019B60D5034}" type="presParOf" srcId="{332F01F3-A8DB-42C3-8A6E-35DFC34FDB91}" destId="{208AD075-33B5-4EA0-BD53-144A49054505}" srcOrd="0" destOrd="0" presId="urn:microsoft.com/office/officeart/2016/7/layout/ChevronBlockProcess"/>
    <dgm:cxn modelId="{79D267CC-64D0-4379-A13D-68087DF16526}" type="presParOf" srcId="{332F01F3-A8DB-42C3-8A6E-35DFC34FDB91}" destId="{A282B9EC-83CD-4B20-BC65-CE7BEAB59C8F}" srcOrd="1" destOrd="0" presId="urn:microsoft.com/office/officeart/2016/7/layout/ChevronBlockProcess"/>
    <dgm:cxn modelId="{9F17E27E-8EBC-4B1F-A5E7-12E7AF995658}" type="presParOf" srcId="{ECCC5595-E6E1-435D-B762-9EBD1003C661}" destId="{AD728067-E2C6-4ED6-8B13-7EF07289F50B}" srcOrd="5" destOrd="0" presId="urn:microsoft.com/office/officeart/2016/7/layout/ChevronBlockProcess"/>
    <dgm:cxn modelId="{BB718887-77FF-4C31-AC84-569E33AA83EA}" type="presParOf" srcId="{ECCC5595-E6E1-435D-B762-9EBD1003C661}" destId="{CA16F47F-B773-466B-8E26-D9D6AE756C8C}" srcOrd="6" destOrd="0" presId="urn:microsoft.com/office/officeart/2016/7/layout/ChevronBlockProcess"/>
    <dgm:cxn modelId="{012F1CCF-27A2-42D6-A4D5-EFB5216BB680}" type="presParOf" srcId="{CA16F47F-B773-466B-8E26-D9D6AE756C8C}" destId="{51878B47-E65A-4312-92C3-003D4B8483BE}" srcOrd="0" destOrd="0" presId="urn:microsoft.com/office/officeart/2016/7/layout/ChevronBlockProcess"/>
    <dgm:cxn modelId="{21FB3682-CDEE-48DC-B0F1-8550606389D8}" type="presParOf" srcId="{CA16F47F-B773-466B-8E26-D9D6AE756C8C}" destId="{0FD8C059-659F-491D-8139-A902D89C498E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EBA4AA-A104-44E9-903C-95C15F24DE57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FC107BD-7E7C-4910-A2AD-164570D69CA2}">
      <dgm:prSet/>
      <dgm:spPr/>
      <dgm:t>
        <a:bodyPr/>
        <a:lstStyle/>
        <a:p>
          <a:r>
            <a:rPr lang="en-US"/>
            <a:t>Routing:</a:t>
          </a:r>
        </a:p>
      </dgm:t>
    </dgm:pt>
    <dgm:pt modelId="{E6C7D0BD-B970-4F5D-B780-FBA84A98C50A}" type="parTrans" cxnId="{B97B429C-BA5F-4040-858C-29EDE6866DF6}">
      <dgm:prSet/>
      <dgm:spPr/>
      <dgm:t>
        <a:bodyPr/>
        <a:lstStyle/>
        <a:p>
          <a:endParaRPr lang="en-US"/>
        </a:p>
      </dgm:t>
    </dgm:pt>
    <dgm:pt modelId="{C45C6646-1223-43D1-9F59-132844BC8BFB}" type="sibTrans" cxnId="{B97B429C-BA5F-4040-858C-29EDE6866DF6}">
      <dgm:prSet/>
      <dgm:spPr/>
      <dgm:t>
        <a:bodyPr/>
        <a:lstStyle/>
        <a:p>
          <a:endParaRPr lang="en-US"/>
        </a:p>
      </dgm:t>
    </dgm:pt>
    <dgm:pt modelId="{5FD54564-7D29-419B-AFA6-F333829913EC}">
      <dgm:prSet/>
      <dgm:spPr/>
      <dgm:t>
        <a:bodyPr/>
        <a:lstStyle/>
        <a:p>
          <a:r>
            <a:rPr lang="en-US"/>
            <a:t>Net List check (if not done yet)</a:t>
          </a:r>
        </a:p>
      </dgm:t>
    </dgm:pt>
    <dgm:pt modelId="{989B813F-9A1F-4440-9F12-116345FB0D88}" type="parTrans" cxnId="{0CCC9167-2B30-4167-8F5D-87A210B10C91}">
      <dgm:prSet/>
      <dgm:spPr/>
      <dgm:t>
        <a:bodyPr/>
        <a:lstStyle/>
        <a:p>
          <a:endParaRPr lang="en-US"/>
        </a:p>
      </dgm:t>
    </dgm:pt>
    <dgm:pt modelId="{68900B9E-C9C0-47B8-A95E-B2A42B229E93}" type="sibTrans" cxnId="{0CCC9167-2B30-4167-8F5D-87A210B10C91}">
      <dgm:prSet/>
      <dgm:spPr/>
      <dgm:t>
        <a:bodyPr/>
        <a:lstStyle/>
        <a:p>
          <a:endParaRPr lang="en-US"/>
        </a:p>
      </dgm:t>
    </dgm:pt>
    <dgm:pt modelId="{8DBBAF9A-B8F0-47F2-B43C-95C40EA3DDC3}">
      <dgm:prSet/>
      <dgm:spPr/>
      <dgm:t>
        <a:bodyPr/>
        <a:lstStyle/>
        <a:p>
          <a:r>
            <a:rPr lang="en-US"/>
            <a:t>Route (use the auto router)</a:t>
          </a:r>
        </a:p>
      </dgm:t>
    </dgm:pt>
    <dgm:pt modelId="{2DD7C341-C297-498C-87CF-241A49AC175B}" type="parTrans" cxnId="{16BE9380-CD07-4C0D-9B35-D0A310FD1126}">
      <dgm:prSet/>
      <dgm:spPr/>
      <dgm:t>
        <a:bodyPr/>
        <a:lstStyle/>
        <a:p>
          <a:endParaRPr lang="en-US"/>
        </a:p>
      </dgm:t>
    </dgm:pt>
    <dgm:pt modelId="{6DE48CD0-CFCF-4B5B-BC63-A2A679801143}" type="sibTrans" cxnId="{16BE9380-CD07-4C0D-9B35-D0A310FD1126}">
      <dgm:prSet/>
      <dgm:spPr/>
      <dgm:t>
        <a:bodyPr/>
        <a:lstStyle/>
        <a:p>
          <a:endParaRPr lang="en-US"/>
        </a:p>
      </dgm:t>
    </dgm:pt>
    <dgm:pt modelId="{4E283DD6-51F7-457B-BEB0-BDB64F65F469}">
      <dgm:prSet/>
      <dgm:spPr/>
      <dgm:t>
        <a:bodyPr/>
        <a:lstStyle/>
        <a:p>
          <a:r>
            <a:rPr lang="en-US"/>
            <a:t>Complete un routed signals</a:t>
          </a:r>
        </a:p>
      </dgm:t>
    </dgm:pt>
    <dgm:pt modelId="{8FDAE562-C1D2-443C-9CF6-38AD9C48D5D6}" type="parTrans" cxnId="{99136F78-2D77-4BA6-B3AC-D73E099C7D39}">
      <dgm:prSet/>
      <dgm:spPr/>
      <dgm:t>
        <a:bodyPr/>
        <a:lstStyle/>
        <a:p>
          <a:endParaRPr lang="en-US"/>
        </a:p>
      </dgm:t>
    </dgm:pt>
    <dgm:pt modelId="{4BAEE406-A7AF-40BF-89F1-D44F1044ECE6}" type="sibTrans" cxnId="{99136F78-2D77-4BA6-B3AC-D73E099C7D39}">
      <dgm:prSet/>
      <dgm:spPr/>
      <dgm:t>
        <a:bodyPr/>
        <a:lstStyle/>
        <a:p>
          <a:endParaRPr lang="en-US"/>
        </a:p>
      </dgm:t>
    </dgm:pt>
    <dgm:pt modelId="{6408BE7D-87B6-4D0C-84E3-AA67111EB96A}">
      <dgm:prSet/>
      <dgm:spPr/>
      <dgm:t>
        <a:bodyPr/>
        <a:lstStyle/>
        <a:p>
          <a:r>
            <a:rPr lang="en-US"/>
            <a:t>Fix whatever needed</a:t>
          </a:r>
        </a:p>
      </dgm:t>
    </dgm:pt>
    <dgm:pt modelId="{7F6AB2A3-BEA6-45FB-BFC2-AB0FB0CB7AF2}" type="parTrans" cxnId="{104EA3B5-BB92-404D-AADA-0BD30B9BE07B}">
      <dgm:prSet/>
      <dgm:spPr/>
      <dgm:t>
        <a:bodyPr/>
        <a:lstStyle/>
        <a:p>
          <a:endParaRPr lang="en-US"/>
        </a:p>
      </dgm:t>
    </dgm:pt>
    <dgm:pt modelId="{33759DE8-E3DA-4098-AAE8-C09D8357C9AC}" type="sibTrans" cxnId="{104EA3B5-BB92-404D-AADA-0BD30B9BE07B}">
      <dgm:prSet/>
      <dgm:spPr/>
      <dgm:t>
        <a:bodyPr/>
        <a:lstStyle/>
        <a:p>
          <a:endParaRPr lang="en-US"/>
        </a:p>
      </dgm:t>
    </dgm:pt>
    <dgm:pt modelId="{32DBC840-11A2-4A77-8905-C3FFD7D27903}">
      <dgm:prSet/>
      <dgm:spPr/>
      <dgm:t>
        <a:bodyPr/>
        <a:lstStyle/>
        <a:p>
          <a:r>
            <a:rPr lang="en-US"/>
            <a:t>Run an ERC/DRC check</a:t>
          </a:r>
        </a:p>
      </dgm:t>
    </dgm:pt>
    <dgm:pt modelId="{43AE6BBC-4CE9-4E41-8A64-9BDF747B2D3D}" type="parTrans" cxnId="{60C8840F-87E6-437A-BD20-09874D5EDB4A}">
      <dgm:prSet/>
      <dgm:spPr/>
      <dgm:t>
        <a:bodyPr/>
        <a:lstStyle/>
        <a:p>
          <a:endParaRPr lang="en-US"/>
        </a:p>
      </dgm:t>
    </dgm:pt>
    <dgm:pt modelId="{67D1A797-20E8-4490-931F-26B092F1DFD6}" type="sibTrans" cxnId="{60C8840F-87E6-437A-BD20-09874D5EDB4A}">
      <dgm:prSet/>
      <dgm:spPr/>
      <dgm:t>
        <a:bodyPr/>
        <a:lstStyle/>
        <a:p>
          <a:endParaRPr lang="en-US"/>
        </a:p>
      </dgm:t>
    </dgm:pt>
    <dgm:pt modelId="{6317124F-E11D-4E66-A41D-68313139A6A3}">
      <dgm:prSet/>
      <dgm:spPr/>
      <dgm:t>
        <a:bodyPr/>
        <a:lstStyle/>
        <a:p>
          <a:r>
            <a:rPr lang="en-US"/>
            <a:t>Add text (tPlace \ bPlace only!)</a:t>
          </a:r>
        </a:p>
      </dgm:t>
    </dgm:pt>
    <dgm:pt modelId="{1BAB1CF5-5CDB-4F00-AC37-4F24DE5E1083}" type="parTrans" cxnId="{7EF53237-39FD-4CE2-B536-27F30134ED67}">
      <dgm:prSet/>
      <dgm:spPr/>
      <dgm:t>
        <a:bodyPr/>
        <a:lstStyle/>
        <a:p>
          <a:endParaRPr lang="en-US"/>
        </a:p>
      </dgm:t>
    </dgm:pt>
    <dgm:pt modelId="{A8845CC7-926B-408B-9487-3E0F13DBA348}" type="sibTrans" cxnId="{7EF53237-39FD-4CE2-B536-27F30134ED67}">
      <dgm:prSet/>
      <dgm:spPr/>
      <dgm:t>
        <a:bodyPr/>
        <a:lstStyle/>
        <a:p>
          <a:endParaRPr lang="en-US"/>
        </a:p>
      </dgm:t>
    </dgm:pt>
    <dgm:pt modelId="{61231F93-10E8-4D8B-81E3-F0BFB047B3A9}">
      <dgm:prSet/>
      <dgm:spPr/>
      <dgm:t>
        <a:bodyPr/>
        <a:lstStyle/>
        <a:p>
          <a:r>
            <a:rPr lang="en-US"/>
            <a:t>Generate the production file</a:t>
          </a:r>
        </a:p>
      </dgm:t>
    </dgm:pt>
    <dgm:pt modelId="{C9F29AFD-4293-4554-9533-9443CFF7AC2C}" type="parTrans" cxnId="{2F8D6023-D153-4050-AC67-B9AAA74DAE73}">
      <dgm:prSet/>
      <dgm:spPr/>
      <dgm:t>
        <a:bodyPr/>
        <a:lstStyle/>
        <a:p>
          <a:endParaRPr lang="en-US"/>
        </a:p>
      </dgm:t>
    </dgm:pt>
    <dgm:pt modelId="{BBCF16D7-9B55-40B8-A1C6-C7F9933C6836}" type="sibTrans" cxnId="{2F8D6023-D153-4050-AC67-B9AAA74DAE73}">
      <dgm:prSet/>
      <dgm:spPr/>
      <dgm:t>
        <a:bodyPr/>
        <a:lstStyle/>
        <a:p>
          <a:endParaRPr lang="en-US"/>
        </a:p>
      </dgm:t>
    </dgm:pt>
    <dgm:pt modelId="{22F268E0-D6D2-4F8E-AA24-22D06813CE59}">
      <dgm:prSet/>
      <dgm:spPr/>
      <dgm:t>
        <a:bodyPr/>
        <a:lstStyle/>
        <a:p>
          <a:r>
            <a:rPr lang="en-US"/>
            <a:t>Send to production and prayer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FBB9FA24-CFB7-4003-A20D-957F5785C734}" type="parTrans" cxnId="{07BC5A06-77D5-474D-92F4-6DBE3DF78F18}">
      <dgm:prSet/>
      <dgm:spPr/>
      <dgm:t>
        <a:bodyPr/>
        <a:lstStyle/>
        <a:p>
          <a:endParaRPr lang="en-US"/>
        </a:p>
      </dgm:t>
    </dgm:pt>
    <dgm:pt modelId="{1661708B-252B-457D-820B-C3C8BAAF53F4}" type="sibTrans" cxnId="{07BC5A06-77D5-474D-92F4-6DBE3DF78F18}">
      <dgm:prSet/>
      <dgm:spPr/>
      <dgm:t>
        <a:bodyPr/>
        <a:lstStyle/>
        <a:p>
          <a:endParaRPr lang="en-US"/>
        </a:p>
      </dgm:t>
    </dgm:pt>
    <dgm:pt modelId="{C30AA44C-D8FB-48C3-B098-FF29ADF4A827}" type="pres">
      <dgm:prSet presAssocID="{62EBA4AA-A104-44E9-903C-95C15F24DE57}" presName="linear" presStyleCnt="0">
        <dgm:presLayoutVars>
          <dgm:dir/>
          <dgm:animLvl val="lvl"/>
          <dgm:resizeHandles val="exact"/>
        </dgm:presLayoutVars>
      </dgm:prSet>
      <dgm:spPr/>
    </dgm:pt>
    <dgm:pt modelId="{76FC1D3E-8578-4999-AB44-87BD60D788FD}" type="pres">
      <dgm:prSet presAssocID="{8FC107BD-7E7C-4910-A2AD-164570D69CA2}" presName="parentLin" presStyleCnt="0"/>
      <dgm:spPr/>
    </dgm:pt>
    <dgm:pt modelId="{C8993170-00DF-4C4C-896E-32207E03E8B9}" type="pres">
      <dgm:prSet presAssocID="{8FC107BD-7E7C-4910-A2AD-164570D69CA2}" presName="parentLeftMargin" presStyleLbl="node1" presStyleIdx="0" presStyleCnt="1"/>
      <dgm:spPr/>
    </dgm:pt>
    <dgm:pt modelId="{636F80ED-980C-4833-9EBC-A9ED1BB9A0A9}" type="pres">
      <dgm:prSet presAssocID="{8FC107BD-7E7C-4910-A2AD-164570D69CA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7348E5D-83BD-4E72-AFA7-E4E29CA018FF}" type="pres">
      <dgm:prSet presAssocID="{8FC107BD-7E7C-4910-A2AD-164570D69CA2}" presName="negativeSpace" presStyleCnt="0"/>
      <dgm:spPr/>
    </dgm:pt>
    <dgm:pt modelId="{4A883C64-6DA6-4020-A860-30070DD76FE5}" type="pres">
      <dgm:prSet presAssocID="{8FC107BD-7E7C-4910-A2AD-164570D69CA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6156A00-DD76-43CA-936B-3DF1EBA5713A}" type="presOf" srcId="{61231F93-10E8-4D8B-81E3-F0BFB047B3A9}" destId="{4A883C64-6DA6-4020-A860-30070DD76FE5}" srcOrd="0" destOrd="6" presId="urn:microsoft.com/office/officeart/2005/8/layout/list1"/>
    <dgm:cxn modelId="{D6CEA201-9820-4BED-A36C-7A95F6990EEC}" type="presOf" srcId="{6317124F-E11D-4E66-A41D-68313139A6A3}" destId="{4A883C64-6DA6-4020-A860-30070DD76FE5}" srcOrd="0" destOrd="5" presId="urn:microsoft.com/office/officeart/2005/8/layout/list1"/>
    <dgm:cxn modelId="{07BC5A06-77D5-474D-92F4-6DBE3DF78F18}" srcId="{8FC107BD-7E7C-4910-A2AD-164570D69CA2}" destId="{22F268E0-D6D2-4F8E-AA24-22D06813CE59}" srcOrd="6" destOrd="0" parTransId="{FBB9FA24-CFB7-4003-A20D-957F5785C734}" sibTransId="{1661708B-252B-457D-820B-C3C8BAAF53F4}"/>
    <dgm:cxn modelId="{44D49506-F0ED-4CDC-9FAC-13D51A67EE8E}" type="presOf" srcId="{5FD54564-7D29-419B-AFA6-F333829913EC}" destId="{4A883C64-6DA6-4020-A860-30070DD76FE5}" srcOrd="0" destOrd="0" presId="urn:microsoft.com/office/officeart/2005/8/layout/list1"/>
    <dgm:cxn modelId="{60C8840F-87E6-437A-BD20-09874D5EDB4A}" srcId="{8FC107BD-7E7C-4910-A2AD-164570D69CA2}" destId="{32DBC840-11A2-4A77-8905-C3FFD7D27903}" srcOrd="3" destOrd="0" parTransId="{43AE6BBC-4CE9-4E41-8A64-9BDF747B2D3D}" sibTransId="{67D1A797-20E8-4490-931F-26B092F1DFD6}"/>
    <dgm:cxn modelId="{2F8D6023-D153-4050-AC67-B9AAA74DAE73}" srcId="{8FC107BD-7E7C-4910-A2AD-164570D69CA2}" destId="{61231F93-10E8-4D8B-81E3-F0BFB047B3A9}" srcOrd="5" destOrd="0" parTransId="{C9F29AFD-4293-4554-9533-9443CFF7AC2C}" sibTransId="{BBCF16D7-9B55-40B8-A1C6-C7F9933C6836}"/>
    <dgm:cxn modelId="{7EF53237-39FD-4CE2-B536-27F30134ED67}" srcId="{8FC107BD-7E7C-4910-A2AD-164570D69CA2}" destId="{6317124F-E11D-4E66-A41D-68313139A6A3}" srcOrd="4" destOrd="0" parTransId="{1BAB1CF5-5CDB-4F00-AC37-4F24DE5E1083}" sibTransId="{A8845CC7-926B-408B-9487-3E0F13DBA348}"/>
    <dgm:cxn modelId="{AE0C1C3A-D696-4674-90E9-483600AF7455}" type="presOf" srcId="{32DBC840-11A2-4A77-8905-C3FFD7D27903}" destId="{4A883C64-6DA6-4020-A860-30070DD76FE5}" srcOrd="0" destOrd="4" presId="urn:microsoft.com/office/officeart/2005/8/layout/list1"/>
    <dgm:cxn modelId="{0CCC9167-2B30-4167-8F5D-87A210B10C91}" srcId="{8FC107BD-7E7C-4910-A2AD-164570D69CA2}" destId="{5FD54564-7D29-419B-AFA6-F333829913EC}" srcOrd="0" destOrd="0" parTransId="{989B813F-9A1F-4440-9F12-116345FB0D88}" sibTransId="{68900B9E-C9C0-47B8-A95E-B2A42B229E93}"/>
    <dgm:cxn modelId="{99136F78-2D77-4BA6-B3AC-D73E099C7D39}" srcId="{8DBBAF9A-B8F0-47F2-B43C-95C40EA3DDC3}" destId="{4E283DD6-51F7-457B-BEB0-BDB64F65F469}" srcOrd="0" destOrd="0" parTransId="{8FDAE562-C1D2-443C-9CF6-38AD9C48D5D6}" sibTransId="{4BAEE406-A7AF-40BF-89F1-D44F1044ECE6}"/>
    <dgm:cxn modelId="{1791767A-625C-403C-A762-CDDA51276711}" type="presOf" srcId="{4E283DD6-51F7-457B-BEB0-BDB64F65F469}" destId="{4A883C64-6DA6-4020-A860-30070DD76FE5}" srcOrd="0" destOrd="2" presId="urn:microsoft.com/office/officeart/2005/8/layout/list1"/>
    <dgm:cxn modelId="{16BE9380-CD07-4C0D-9B35-D0A310FD1126}" srcId="{8FC107BD-7E7C-4910-A2AD-164570D69CA2}" destId="{8DBBAF9A-B8F0-47F2-B43C-95C40EA3DDC3}" srcOrd="1" destOrd="0" parTransId="{2DD7C341-C297-498C-87CF-241A49AC175B}" sibTransId="{6DE48CD0-CFCF-4B5B-BC63-A2A679801143}"/>
    <dgm:cxn modelId="{DE288685-427E-4F5D-B158-C4AE38308E12}" type="presOf" srcId="{6408BE7D-87B6-4D0C-84E3-AA67111EB96A}" destId="{4A883C64-6DA6-4020-A860-30070DD76FE5}" srcOrd="0" destOrd="3" presId="urn:microsoft.com/office/officeart/2005/8/layout/list1"/>
    <dgm:cxn modelId="{0559BD8E-BBB1-407C-AE40-D98BC78DC3FC}" type="presOf" srcId="{22F268E0-D6D2-4F8E-AA24-22D06813CE59}" destId="{4A883C64-6DA6-4020-A860-30070DD76FE5}" srcOrd="0" destOrd="7" presId="urn:microsoft.com/office/officeart/2005/8/layout/list1"/>
    <dgm:cxn modelId="{B97B429C-BA5F-4040-858C-29EDE6866DF6}" srcId="{62EBA4AA-A104-44E9-903C-95C15F24DE57}" destId="{8FC107BD-7E7C-4910-A2AD-164570D69CA2}" srcOrd="0" destOrd="0" parTransId="{E6C7D0BD-B970-4F5D-B780-FBA84A98C50A}" sibTransId="{C45C6646-1223-43D1-9F59-132844BC8BFB}"/>
    <dgm:cxn modelId="{51226FA2-1E54-4848-B517-699E4B528518}" type="presOf" srcId="{8FC107BD-7E7C-4910-A2AD-164570D69CA2}" destId="{636F80ED-980C-4833-9EBC-A9ED1BB9A0A9}" srcOrd="1" destOrd="0" presId="urn:microsoft.com/office/officeart/2005/8/layout/list1"/>
    <dgm:cxn modelId="{A57959B2-02C6-4F18-A279-5DF223A283C5}" type="presOf" srcId="{8DBBAF9A-B8F0-47F2-B43C-95C40EA3DDC3}" destId="{4A883C64-6DA6-4020-A860-30070DD76FE5}" srcOrd="0" destOrd="1" presId="urn:microsoft.com/office/officeart/2005/8/layout/list1"/>
    <dgm:cxn modelId="{104EA3B5-BB92-404D-AADA-0BD30B9BE07B}" srcId="{8FC107BD-7E7C-4910-A2AD-164570D69CA2}" destId="{6408BE7D-87B6-4D0C-84E3-AA67111EB96A}" srcOrd="2" destOrd="0" parTransId="{7F6AB2A3-BEA6-45FB-BFC2-AB0FB0CB7AF2}" sibTransId="{33759DE8-E3DA-4098-AAE8-C09D8357C9AC}"/>
    <dgm:cxn modelId="{503ED1D0-E183-4B7A-8B95-CEE1E48F4BFB}" type="presOf" srcId="{8FC107BD-7E7C-4910-A2AD-164570D69CA2}" destId="{C8993170-00DF-4C4C-896E-32207E03E8B9}" srcOrd="0" destOrd="0" presId="urn:microsoft.com/office/officeart/2005/8/layout/list1"/>
    <dgm:cxn modelId="{9BA7C0DE-3073-45BD-8F5F-C6535B7E4D77}" type="presOf" srcId="{62EBA4AA-A104-44E9-903C-95C15F24DE57}" destId="{C30AA44C-D8FB-48C3-B098-FF29ADF4A827}" srcOrd="0" destOrd="0" presId="urn:microsoft.com/office/officeart/2005/8/layout/list1"/>
    <dgm:cxn modelId="{9BAE240D-8357-4CDD-BE5B-9C5DD37B615B}" type="presParOf" srcId="{C30AA44C-D8FB-48C3-B098-FF29ADF4A827}" destId="{76FC1D3E-8578-4999-AB44-87BD60D788FD}" srcOrd="0" destOrd="0" presId="urn:microsoft.com/office/officeart/2005/8/layout/list1"/>
    <dgm:cxn modelId="{1EBF56E7-F4D4-4B5C-B67C-E09E350E4D0E}" type="presParOf" srcId="{76FC1D3E-8578-4999-AB44-87BD60D788FD}" destId="{C8993170-00DF-4C4C-896E-32207E03E8B9}" srcOrd="0" destOrd="0" presId="urn:microsoft.com/office/officeart/2005/8/layout/list1"/>
    <dgm:cxn modelId="{299D62F9-C22F-4B62-961E-3A4863418BD9}" type="presParOf" srcId="{76FC1D3E-8578-4999-AB44-87BD60D788FD}" destId="{636F80ED-980C-4833-9EBC-A9ED1BB9A0A9}" srcOrd="1" destOrd="0" presId="urn:microsoft.com/office/officeart/2005/8/layout/list1"/>
    <dgm:cxn modelId="{9AC01F49-7F4C-4CAD-9FDB-370473D21E85}" type="presParOf" srcId="{C30AA44C-D8FB-48C3-B098-FF29ADF4A827}" destId="{57348E5D-83BD-4E72-AFA7-E4E29CA018FF}" srcOrd="1" destOrd="0" presId="urn:microsoft.com/office/officeart/2005/8/layout/list1"/>
    <dgm:cxn modelId="{5BFE2C07-265C-45DA-B2B9-5051F4709C6F}" type="presParOf" srcId="{C30AA44C-D8FB-48C3-B098-FF29ADF4A827}" destId="{4A883C64-6DA6-4020-A860-30070DD76FE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7B969-EAC9-4D2E-B63E-A3EDF9D51819}">
      <dsp:nvSpPr>
        <dsp:cNvPr id="0" name=""/>
        <dsp:cNvSpPr/>
      </dsp:nvSpPr>
      <dsp:spPr>
        <a:xfrm>
          <a:off x="0" y="418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C582-AD37-44D0-8EF9-2AC8245CAF2E}">
      <dsp:nvSpPr>
        <dsp:cNvPr id="0" name=""/>
        <dsp:cNvSpPr/>
      </dsp:nvSpPr>
      <dsp:spPr>
        <a:xfrm>
          <a:off x="0" y="418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Basics (very basics) electronics </a:t>
          </a:r>
        </a:p>
      </dsp:txBody>
      <dsp:txXfrm>
        <a:off x="0" y="418"/>
        <a:ext cx="8228012" cy="342498"/>
      </dsp:txXfrm>
    </dsp:sp>
    <dsp:sp modelId="{BB8CF4FC-6E85-4327-8BB1-AA333E7CCB49}">
      <dsp:nvSpPr>
        <dsp:cNvPr id="0" name=""/>
        <dsp:cNvSpPr/>
      </dsp:nvSpPr>
      <dsp:spPr>
        <a:xfrm>
          <a:off x="0" y="34291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1A0FE-D55D-41DC-8665-0D3ED707F0A0}">
      <dsp:nvSpPr>
        <dsp:cNvPr id="0" name=""/>
        <dsp:cNvSpPr/>
      </dsp:nvSpPr>
      <dsp:spPr>
        <a:xfrm>
          <a:off x="0" y="34291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a PCB?</a:t>
          </a:r>
        </a:p>
      </dsp:txBody>
      <dsp:txXfrm>
        <a:off x="0" y="342917"/>
        <a:ext cx="8228012" cy="342498"/>
      </dsp:txXfrm>
    </dsp:sp>
    <dsp:sp modelId="{E731357F-08CA-4AC3-A158-AFC0602B08BC}">
      <dsp:nvSpPr>
        <dsp:cNvPr id="0" name=""/>
        <dsp:cNvSpPr/>
      </dsp:nvSpPr>
      <dsp:spPr>
        <a:xfrm>
          <a:off x="0" y="685415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C2A9B-67D5-437E-85C6-62D86EB2496E}">
      <dsp:nvSpPr>
        <dsp:cNvPr id="0" name=""/>
        <dsp:cNvSpPr/>
      </dsp:nvSpPr>
      <dsp:spPr>
        <a:xfrm>
          <a:off x="0" y="685415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Board producing process</a:t>
          </a:r>
        </a:p>
      </dsp:txBody>
      <dsp:txXfrm>
        <a:off x="0" y="685415"/>
        <a:ext cx="8228012" cy="342498"/>
      </dsp:txXfrm>
    </dsp:sp>
    <dsp:sp modelId="{F201FC96-84CB-4E34-B9D0-EA2CECBE04A9}">
      <dsp:nvSpPr>
        <dsp:cNvPr id="0" name=""/>
        <dsp:cNvSpPr/>
      </dsp:nvSpPr>
      <dsp:spPr>
        <a:xfrm>
          <a:off x="0" y="1027914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93966-FD13-4798-B59E-70EB1082B476}">
      <dsp:nvSpPr>
        <dsp:cNvPr id="0" name=""/>
        <dsp:cNvSpPr/>
      </dsp:nvSpPr>
      <dsp:spPr>
        <a:xfrm>
          <a:off x="0" y="1027914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Schematic</a:t>
          </a:r>
        </a:p>
      </dsp:txBody>
      <dsp:txXfrm>
        <a:off x="0" y="1027914"/>
        <a:ext cx="8228012" cy="342498"/>
      </dsp:txXfrm>
    </dsp:sp>
    <dsp:sp modelId="{D49B80E7-0A38-4F36-A524-51771409A2B8}">
      <dsp:nvSpPr>
        <dsp:cNvPr id="0" name=""/>
        <dsp:cNvSpPr/>
      </dsp:nvSpPr>
      <dsp:spPr>
        <a:xfrm>
          <a:off x="0" y="1370413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FF71B-DBCD-4562-9331-E821773DC1B4}">
      <dsp:nvSpPr>
        <dsp:cNvPr id="0" name=""/>
        <dsp:cNvSpPr/>
      </dsp:nvSpPr>
      <dsp:spPr>
        <a:xfrm>
          <a:off x="0" y="1370413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 rules</a:t>
          </a:r>
        </a:p>
      </dsp:txBody>
      <dsp:txXfrm>
        <a:off x="0" y="1370413"/>
        <a:ext cx="8228012" cy="342498"/>
      </dsp:txXfrm>
    </dsp:sp>
    <dsp:sp modelId="{EC31C3E0-175D-43D0-9DDE-CBAE93EA18DF}">
      <dsp:nvSpPr>
        <dsp:cNvPr id="0" name=""/>
        <dsp:cNvSpPr/>
      </dsp:nvSpPr>
      <dsp:spPr>
        <a:xfrm>
          <a:off x="0" y="1712912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CBA70-5306-479E-8EF3-52A0DC428C25}">
      <dsp:nvSpPr>
        <dsp:cNvPr id="0" name=""/>
        <dsp:cNvSpPr/>
      </dsp:nvSpPr>
      <dsp:spPr>
        <a:xfrm>
          <a:off x="0" y="1712912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Physical Board</a:t>
          </a:r>
        </a:p>
      </dsp:txBody>
      <dsp:txXfrm>
        <a:off x="0" y="1712912"/>
        <a:ext cx="8228012" cy="342498"/>
      </dsp:txXfrm>
    </dsp:sp>
    <dsp:sp modelId="{FAE1D0C6-4C11-43B4-87E1-06F031BD34CC}">
      <dsp:nvSpPr>
        <dsp:cNvPr id="0" name=""/>
        <dsp:cNvSpPr/>
      </dsp:nvSpPr>
      <dsp:spPr>
        <a:xfrm>
          <a:off x="0" y="2055411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37319-4013-4710-82E4-DE777CBF8C27}">
      <dsp:nvSpPr>
        <dsp:cNvPr id="0" name=""/>
        <dsp:cNvSpPr/>
      </dsp:nvSpPr>
      <dsp:spPr>
        <a:xfrm>
          <a:off x="0" y="2055411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Placement</a:t>
          </a:r>
        </a:p>
      </dsp:txBody>
      <dsp:txXfrm>
        <a:off x="0" y="2055411"/>
        <a:ext cx="8228012" cy="342498"/>
      </dsp:txXfrm>
    </dsp:sp>
    <dsp:sp modelId="{5EB14126-1302-43F1-BF74-2F2BC82D1209}">
      <dsp:nvSpPr>
        <dsp:cNvPr id="0" name=""/>
        <dsp:cNvSpPr/>
      </dsp:nvSpPr>
      <dsp:spPr>
        <a:xfrm>
          <a:off x="0" y="2397910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D629E-84F5-45DA-BA0F-5330B44830D9}">
      <dsp:nvSpPr>
        <dsp:cNvPr id="0" name=""/>
        <dsp:cNvSpPr/>
      </dsp:nvSpPr>
      <dsp:spPr>
        <a:xfrm>
          <a:off x="0" y="2397910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Routing</a:t>
          </a:r>
        </a:p>
      </dsp:txBody>
      <dsp:txXfrm>
        <a:off x="0" y="2397910"/>
        <a:ext cx="8228012" cy="342498"/>
      </dsp:txXfrm>
    </dsp:sp>
    <dsp:sp modelId="{D08B0E5F-B4AE-4FD5-8B10-38E1695C5418}">
      <dsp:nvSpPr>
        <dsp:cNvPr id="0" name=""/>
        <dsp:cNvSpPr/>
      </dsp:nvSpPr>
      <dsp:spPr>
        <a:xfrm>
          <a:off x="0" y="2740409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B777B-6CD7-4321-A304-C26DF57DF025}">
      <dsp:nvSpPr>
        <dsp:cNvPr id="0" name=""/>
        <dsp:cNvSpPr/>
      </dsp:nvSpPr>
      <dsp:spPr>
        <a:xfrm>
          <a:off x="0" y="2740409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Production</a:t>
          </a:r>
        </a:p>
      </dsp:txBody>
      <dsp:txXfrm>
        <a:off x="0" y="2740409"/>
        <a:ext cx="8228012" cy="342498"/>
      </dsp:txXfrm>
    </dsp:sp>
    <dsp:sp modelId="{79667C00-C061-4D16-A5B3-ACDF00A59C1D}">
      <dsp:nvSpPr>
        <dsp:cNvPr id="0" name=""/>
        <dsp:cNvSpPr/>
      </dsp:nvSpPr>
      <dsp:spPr>
        <a:xfrm>
          <a:off x="0" y="3082907"/>
          <a:ext cx="82280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C97A5-0B0B-4240-936E-BE72BDC5EE70}">
      <dsp:nvSpPr>
        <dsp:cNvPr id="0" name=""/>
        <dsp:cNvSpPr/>
      </dsp:nvSpPr>
      <dsp:spPr>
        <a:xfrm>
          <a:off x="0" y="3082907"/>
          <a:ext cx="8228012" cy="34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Board power on and debug</a:t>
          </a:r>
        </a:p>
      </dsp:txBody>
      <dsp:txXfrm>
        <a:off x="0" y="3082907"/>
        <a:ext cx="8228012" cy="342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14C4B-E4CB-4948-87ED-490F3808374A}">
      <dsp:nvSpPr>
        <dsp:cNvPr id="0" name=""/>
        <dsp:cNvSpPr/>
      </dsp:nvSpPr>
      <dsp:spPr>
        <a:xfrm>
          <a:off x="0" y="33814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I/O Voltage</a:t>
          </a:r>
        </a:p>
      </dsp:txBody>
      <dsp:txXfrm>
        <a:off x="11052" y="349192"/>
        <a:ext cx="3983160" cy="204291"/>
      </dsp:txXfrm>
    </dsp:sp>
    <dsp:sp modelId="{D1841DB3-01F8-4691-BCC2-FA3E2A60ACD0}">
      <dsp:nvSpPr>
        <dsp:cNvPr id="0" name=""/>
        <dsp:cNvSpPr/>
      </dsp:nvSpPr>
      <dsp:spPr>
        <a:xfrm>
          <a:off x="0" y="590455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What types of I/Os does it have</a:t>
          </a:r>
        </a:p>
      </dsp:txBody>
      <dsp:txXfrm>
        <a:off x="11052" y="601507"/>
        <a:ext cx="3983160" cy="204291"/>
      </dsp:txXfrm>
    </dsp:sp>
    <dsp:sp modelId="{EC9167A0-A7E1-4010-8526-85E3628E4499}">
      <dsp:nvSpPr>
        <dsp:cNvPr id="0" name=""/>
        <dsp:cNvSpPr/>
      </dsp:nvSpPr>
      <dsp:spPr>
        <a:xfrm>
          <a:off x="0" y="84277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Power supply voltage</a:t>
          </a:r>
        </a:p>
      </dsp:txBody>
      <dsp:txXfrm>
        <a:off x="11052" y="853822"/>
        <a:ext cx="3983160" cy="204291"/>
      </dsp:txXfrm>
    </dsp:sp>
    <dsp:sp modelId="{42571570-E397-4894-86A4-B10584A4EF4D}">
      <dsp:nvSpPr>
        <dsp:cNvPr id="0" name=""/>
        <dsp:cNvSpPr/>
      </dsp:nvSpPr>
      <dsp:spPr>
        <a:xfrm>
          <a:off x="0" y="1095085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Type of packages (Next slide)</a:t>
          </a:r>
        </a:p>
      </dsp:txBody>
      <dsp:txXfrm>
        <a:off x="11052" y="1106137"/>
        <a:ext cx="3983160" cy="204291"/>
      </dsp:txXfrm>
    </dsp:sp>
    <dsp:sp modelId="{B4ECA896-0A02-4952-BEC7-14E2F91E4DF0}">
      <dsp:nvSpPr>
        <dsp:cNvPr id="0" name=""/>
        <dsp:cNvSpPr/>
      </dsp:nvSpPr>
      <dsp:spPr>
        <a:xfrm>
          <a:off x="0" y="134740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Type of I/Os (especially open drain needs attention) </a:t>
          </a:r>
        </a:p>
      </dsp:txBody>
      <dsp:txXfrm>
        <a:off x="11052" y="1358452"/>
        <a:ext cx="3983160" cy="204291"/>
      </dsp:txXfrm>
    </dsp:sp>
    <dsp:sp modelId="{19FEE0FD-CE87-47E0-80C7-8189DA6D7F44}">
      <dsp:nvSpPr>
        <dsp:cNvPr id="0" name=""/>
        <dsp:cNvSpPr/>
      </dsp:nvSpPr>
      <dsp:spPr>
        <a:xfrm>
          <a:off x="0" y="1599715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use an output enable? If yes check polarity</a:t>
          </a:r>
        </a:p>
      </dsp:txBody>
      <dsp:txXfrm>
        <a:off x="11052" y="1610767"/>
        <a:ext cx="3983160" cy="204291"/>
      </dsp:txXfrm>
    </dsp:sp>
    <dsp:sp modelId="{FEB47B3D-A6A1-42EC-A437-101C9A2B176C}">
      <dsp:nvSpPr>
        <dsp:cNvPr id="0" name=""/>
        <dsp:cNvSpPr/>
      </dsp:nvSpPr>
      <dsp:spPr>
        <a:xfrm>
          <a:off x="0" y="185203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need reset? If yes check polarity</a:t>
          </a:r>
        </a:p>
      </dsp:txBody>
      <dsp:txXfrm>
        <a:off x="11052" y="1863082"/>
        <a:ext cx="3983160" cy="204291"/>
      </dsp:txXfrm>
    </dsp:sp>
    <dsp:sp modelId="{36AD6092-6EF3-49B5-A993-818ECD755C21}">
      <dsp:nvSpPr>
        <dsp:cNvPr id="0" name=""/>
        <dsp:cNvSpPr/>
      </dsp:nvSpPr>
      <dsp:spPr>
        <a:xfrm>
          <a:off x="0" y="2104345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need a pull up\dows for some of its signals? (interrupts for example)</a:t>
          </a:r>
        </a:p>
      </dsp:txBody>
      <dsp:txXfrm>
        <a:off x="11052" y="2115397"/>
        <a:ext cx="3983160" cy="204291"/>
      </dsp:txXfrm>
    </dsp:sp>
    <dsp:sp modelId="{29EC954D-DEF1-47DB-843C-D2EF3DF8F159}">
      <dsp:nvSpPr>
        <dsp:cNvPr id="0" name=""/>
        <dsp:cNvSpPr/>
      </dsp:nvSpPr>
      <dsp:spPr>
        <a:xfrm>
          <a:off x="0" y="235666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Does it have a sample at reset pins?</a:t>
          </a:r>
        </a:p>
      </dsp:txBody>
      <dsp:txXfrm>
        <a:off x="11052" y="2367712"/>
        <a:ext cx="3983160" cy="204291"/>
      </dsp:txXfrm>
    </dsp:sp>
    <dsp:sp modelId="{DF812D77-068B-4411-B1BE-1F0F74D3694E}">
      <dsp:nvSpPr>
        <dsp:cNvPr id="0" name=""/>
        <dsp:cNvSpPr/>
      </dsp:nvSpPr>
      <dsp:spPr>
        <a:xfrm>
          <a:off x="0" y="2608975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Check if it has I/Os that functions differently under reset?</a:t>
          </a:r>
        </a:p>
      </dsp:txBody>
      <dsp:txXfrm>
        <a:off x="11052" y="2620027"/>
        <a:ext cx="3983160" cy="204291"/>
      </dsp:txXfrm>
    </dsp:sp>
    <dsp:sp modelId="{B6021CA2-2E32-4D41-A233-8E8FDF3D3F13}">
      <dsp:nvSpPr>
        <dsp:cNvPr id="0" name=""/>
        <dsp:cNvSpPr/>
      </dsp:nvSpPr>
      <dsp:spPr>
        <a:xfrm>
          <a:off x="0" y="2861290"/>
          <a:ext cx="4005264" cy="2263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For I2C devices check their address</a:t>
          </a:r>
        </a:p>
      </dsp:txBody>
      <dsp:txXfrm>
        <a:off x="11052" y="2872342"/>
        <a:ext cx="3983160" cy="204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485E7-EDA6-43BB-B41F-E22D1180BA9D}">
      <dsp:nvSpPr>
        <dsp:cNvPr id="0" name=""/>
        <dsp:cNvSpPr/>
      </dsp:nvSpPr>
      <dsp:spPr>
        <a:xfrm>
          <a:off x="4612" y="657801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Set</a:t>
          </a:r>
        </a:p>
      </dsp:txBody>
      <dsp:txXfrm>
        <a:off x="95873" y="657801"/>
        <a:ext cx="831492" cy="304204"/>
      </dsp:txXfrm>
    </dsp:sp>
    <dsp:sp modelId="{E2D0A63D-036B-4F94-8B76-D3B3C12EF32F}">
      <dsp:nvSpPr>
        <dsp:cNvPr id="0" name=""/>
        <dsp:cNvSpPr/>
      </dsp:nvSpPr>
      <dsp:spPr>
        <a:xfrm>
          <a:off x="4612" y="962005"/>
          <a:ext cx="922753" cy="18060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physical size of the board</a:t>
          </a:r>
        </a:p>
      </dsp:txBody>
      <dsp:txXfrm>
        <a:off x="4612" y="962005"/>
        <a:ext cx="922753" cy="1806018"/>
      </dsp:txXfrm>
    </dsp:sp>
    <dsp:sp modelId="{2BBA4AB8-1FAB-4889-ADCF-9165DD949EFB}">
      <dsp:nvSpPr>
        <dsp:cNvPr id="0" name=""/>
        <dsp:cNvSpPr/>
      </dsp:nvSpPr>
      <dsp:spPr>
        <a:xfrm>
          <a:off x="998620" y="657801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Set</a:t>
          </a:r>
        </a:p>
      </dsp:txBody>
      <dsp:txXfrm>
        <a:off x="1089881" y="657801"/>
        <a:ext cx="831492" cy="304204"/>
      </dsp:txXfrm>
    </dsp:sp>
    <dsp:sp modelId="{921891EE-8DEF-4AE2-872D-FC163AF8631C}">
      <dsp:nvSpPr>
        <dsp:cNvPr id="0" name=""/>
        <dsp:cNvSpPr/>
      </dsp:nvSpPr>
      <dsp:spPr>
        <a:xfrm>
          <a:off x="998620" y="962005"/>
          <a:ext cx="922753" cy="18060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number of layers (default is 2, we will not use more than 2)</a:t>
          </a:r>
        </a:p>
      </dsp:txBody>
      <dsp:txXfrm>
        <a:off x="998620" y="962005"/>
        <a:ext cx="922753" cy="1806018"/>
      </dsp:txXfrm>
    </dsp:sp>
    <dsp:sp modelId="{208AD075-33B5-4EA0-BD53-144A49054505}">
      <dsp:nvSpPr>
        <dsp:cNvPr id="0" name=""/>
        <dsp:cNvSpPr/>
      </dsp:nvSpPr>
      <dsp:spPr>
        <a:xfrm>
          <a:off x="1992628" y="657801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Set</a:t>
          </a:r>
        </a:p>
      </dsp:txBody>
      <dsp:txXfrm>
        <a:off x="2083889" y="657801"/>
        <a:ext cx="831492" cy="304204"/>
      </dsp:txXfrm>
    </dsp:sp>
    <dsp:sp modelId="{A282B9EC-83CD-4B20-BC65-CE7BEAB59C8F}">
      <dsp:nvSpPr>
        <dsp:cNvPr id="0" name=""/>
        <dsp:cNvSpPr/>
      </dsp:nvSpPr>
      <dsp:spPr>
        <a:xfrm>
          <a:off x="1992628" y="962005"/>
          <a:ext cx="922753" cy="18060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net classes: (Edit-&gt;Net classes)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Power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Regular signals (default)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Custom if needed</a:t>
          </a:r>
        </a:p>
      </dsp:txBody>
      <dsp:txXfrm>
        <a:off x="1992628" y="962005"/>
        <a:ext cx="922753" cy="1806018"/>
      </dsp:txXfrm>
    </dsp:sp>
    <dsp:sp modelId="{51878B47-E65A-4312-92C3-003D4B8483BE}">
      <dsp:nvSpPr>
        <dsp:cNvPr id="0" name=""/>
        <dsp:cNvSpPr/>
      </dsp:nvSpPr>
      <dsp:spPr>
        <a:xfrm>
          <a:off x="2986636" y="657801"/>
          <a:ext cx="1014014" cy="304204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561" tIns="37561" rIns="37561" bIns="3756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Set</a:t>
          </a:r>
        </a:p>
      </dsp:txBody>
      <dsp:txXfrm>
        <a:off x="3077897" y="657801"/>
        <a:ext cx="831492" cy="304204"/>
      </dsp:txXfrm>
    </dsp:sp>
    <dsp:sp modelId="{0FD8C059-659F-491D-8139-A902D89C498E}">
      <dsp:nvSpPr>
        <dsp:cNvPr id="0" name=""/>
        <dsp:cNvSpPr/>
      </dsp:nvSpPr>
      <dsp:spPr>
        <a:xfrm>
          <a:off x="2986636" y="962005"/>
          <a:ext cx="922753" cy="180601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918" tIns="72918" rIns="72918" bIns="145836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project’s general settings: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Edit-&gt;Design Rules</a:t>
          </a:r>
        </a:p>
      </dsp:txBody>
      <dsp:txXfrm>
        <a:off x="2986636" y="962005"/>
        <a:ext cx="922753" cy="1806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3C64-6DA6-4020-A860-30070DD76FE5}">
      <dsp:nvSpPr>
        <dsp:cNvPr id="0" name=""/>
        <dsp:cNvSpPr/>
      </dsp:nvSpPr>
      <dsp:spPr>
        <a:xfrm>
          <a:off x="0" y="312197"/>
          <a:ext cx="4005264" cy="3052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53" tIns="354076" rIns="31085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Net List check (if not done yet)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Route (use the auto router)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Complete un routed signals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Fix whatever needed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Run an ERC/DRC check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Add text (tPlace \ bPlace only!)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Generate the production file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Send to production and prayer </a:t>
          </a:r>
          <a:r>
            <a:rPr lang="en-US" sz="1700" kern="1200">
              <a:sym typeface="Wingdings" panose="05000000000000000000" pitchFamily="2" charset="2"/>
            </a:rPr>
            <a:t></a:t>
          </a:r>
          <a:r>
            <a:rPr lang="en-US" sz="1700" kern="1200"/>
            <a:t> </a:t>
          </a:r>
        </a:p>
      </dsp:txBody>
      <dsp:txXfrm>
        <a:off x="0" y="312197"/>
        <a:ext cx="4005264" cy="3052350"/>
      </dsp:txXfrm>
    </dsp:sp>
    <dsp:sp modelId="{636F80ED-980C-4833-9EBC-A9ED1BB9A0A9}">
      <dsp:nvSpPr>
        <dsp:cNvPr id="0" name=""/>
        <dsp:cNvSpPr/>
      </dsp:nvSpPr>
      <dsp:spPr>
        <a:xfrm>
          <a:off x="200263" y="61277"/>
          <a:ext cx="2803684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973" tIns="0" rIns="10597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Routing:</a:t>
          </a:r>
        </a:p>
      </dsp:txBody>
      <dsp:txXfrm>
        <a:off x="224761" y="85775"/>
        <a:ext cx="2754688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11-Sep-22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11-Sep-22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intel’s makers community</a:t>
            </a:r>
            <a:br>
              <a:rPr lang="en-US" dirty="0"/>
            </a:br>
            <a:r>
              <a:rPr lang="en-US" dirty="0"/>
              <a:t>board design with eagle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Sep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A0749-E5F0-4516-A75F-9ADE7443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F1EAA6-88C0-442B-8987-6B381F88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0651"/>
          </a:xfrm>
        </p:spPr>
        <p:txBody>
          <a:bodyPr/>
          <a:lstStyle/>
          <a:p>
            <a:r>
              <a:rPr lang="en-US" dirty="0"/>
              <a:t>Board producing process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332331-BCEF-4A3A-9ACE-27C5E89C9AE4}"/>
              </a:ext>
            </a:extLst>
          </p:cNvPr>
          <p:cNvSpPr/>
          <p:nvPr/>
        </p:nvSpPr>
        <p:spPr>
          <a:xfrm>
            <a:off x="106828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Block diagram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51E952-7494-4313-9F7B-7E91FD16597B}"/>
              </a:ext>
            </a:extLst>
          </p:cNvPr>
          <p:cNvSpPr/>
          <p:nvPr/>
        </p:nvSpPr>
        <p:spPr>
          <a:xfrm>
            <a:off x="2274163" y="828582"/>
            <a:ext cx="979503" cy="62143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Components</a:t>
            </a:r>
          </a:p>
          <a:p>
            <a:pPr algn="ctr"/>
            <a:r>
              <a:rPr lang="en-US" sz="600" dirty="0"/>
              <a:t>Pick 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4BDCAA-9A2C-4E90-A9FA-5836B49C463F}"/>
              </a:ext>
            </a:extLst>
          </p:cNvPr>
          <p:cNvSpPr/>
          <p:nvPr/>
        </p:nvSpPr>
        <p:spPr>
          <a:xfrm>
            <a:off x="3480046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Schematic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EFDFDF-10A1-4897-84C6-38BC724C6071}"/>
              </a:ext>
            </a:extLst>
          </p:cNvPr>
          <p:cNvSpPr/>
          <p:nvPr/>
        </p:nvSpPr>
        <p:spPr>
          <a:xfrm>
            <a:off x="4684453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ERC +</a:t>
            </a:r>
          </a:p>
          <a:p>
            <a:pPr algn="ctr"/>
            <a:r>
              <a:rPr lang="en-US" sz="1050" dirty="0"/>
              <a:t>Netlist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24C94-88F9-4130-9209-179CE0CE6815}"/>
              </a:ext>
            </a:extLst>
          </p:cNvPr>
          <p:cNvSpPr/>
          <p:nvPr/>
        </p:nvSpPr>
        <p:spPr>
          <a:xfrm>
            <a:off x="5888860" y="828583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Board</a:t>
            </a:r>
          </a:p>
          <a:p>
            <a:pPr algn="ctr"/>
            <a:r>
              <a:rPr lang="en-US" sz="1050" dirty="0"/>
              <a:t>creation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55915-C1CE-4B78-9A95-35E0E8595FAC}"/>
              </a:ext>
            </a:extLst>
          </p:cNvPr>
          <p:cNvSpPr/>
          <p:nvPr/>
        </p:nvSpPr>
        <p:spPr>
          <a:xfrm>
            <a:off x="7096217" y="804909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Placement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A77A20-CED3-4AC9-88FF-11BBD0D9E7C0}"/>
              </a:ext>
            </a:extLst>
          </p:cNvPr>
          <p:cNvSpPr/>
          <p:nvPr/>
        </p:nvSpPr>
        <p:spPr>
          <a:xfrm>
            <a:off x="709621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Routing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259FBB-2AEF-40BB-B0EB-182DED27597B}"/>
              </a:ext>
            </a:extLst>
          </p:cNvPr>
          <p:cNvSpPr/>
          <p:nvPr/>
        </p:nvSpPr>
        <p:spPr>
          <a:xfrm>
            <a:off x="588885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FFCA51-8046-4A74-9535-AED1D4FADE68}"/>
              </a:ext>
            </a:extLst>
          </p:cNvPr>
          <p:cNvSpPr/>
          <p:nvPr/>
        </p:nvSpPr>
        <p:spPr>
          <a:xfrm>
            <a:off x="4684453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Generate</a:t>
            </a:r>
          </a:p>
          <a:p>
            <a:pPr algn="ctr"/>
            <a:r>
              <a:rPr lang="en-US" sz="700" dirty="0"/>
              <a:t>Production</a:t>
            </a:r>
          </a:p>
          <a:p>
            <a:pPr algn="ctr"/>
            <a:r>
              <a:rPr lang="en-US" sz="700" dirty="0"/>
              <a:t>Files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54D5A-E0F3-4DAC-93F8-F2332A475EAC}"/>
              </a:ext>
            </a:extLst>
          </p:cNvPr>
          <p:cNvSpPr/>
          <p:nvPr/>
        </p:nvSpPr>
        <p:spPr>
          <a:xfrm>
            <a:off x="3480046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Send board</a:t>
            </a:r>
          </a:p>
          <a:p>
            <a:pPr algn="ctr"/>
            <a:r>
              <a:rPr lang="en-US" sz="700" dirty="0"/>
              <a:t>To production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E2B5FE-B456-49D4-A04D-54107D458EFB}"/>
              </a:ext>
            </a:extLst>
          </p:cNvPr>
          <p:cNvSpPr/>
          <p:nvPr/>
        </p:nvSpPr>
        <p:spPr>
          <a:xfrm>
            <a:off x="2272689" y="2648930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Purchase</a:t>
            </a:r>
          </a:p>
          <a:p>
            <a:pPr algn="ctr"/>
            <a:r>
              <a:rPr lang="en-US" sz="700" dirty="0"/>
              <a:t>components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DD6CD-C989-4042-A69F-7501E3A6CBE2}"/>
              </a:ext>
            </a:extLst>
          </p:cNvPr>
          <p:cNvSpPr/>
          <p:nvPr/>
        </p:nvSpPr>
        <p:spPr>
          <a:xfrm>
            <a:off x="1065332" y="2643011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413AF3-F52B-47F4-ABC8-C6434663C7CB}"/>
              </a:ext>
            </a:extLst>
          </p:cNvPr>
          <p:cNvSpPr/>
          <p:nvPr/>
        </p:nvSpPr>
        <p:spPr>
          <a:xfrm>
            <a:off x="1065332" y="3566288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Power On</a:t>
            </a:r>
          </a:p>
          <a:p>
            <a:pPr algn="ctr"/>
            <a:r>
              <a:rPr lang="en-US" sz="700" dirty="0">
                <a:sym typeface="Wingdings" panose="05000000000000000000" pitchFamily="2" charset="2"/>
              </a:rPr>
              <a:t></a:t>
            </a:r>
            <a:endParaRPr lang="en-US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9F1A92-3ABE-4DB6-B241-FA7EBBBEAB71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04778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F391F5-F79A-4883-8319-3B57D78610AA}"/>
              </a:ext>
            </a:extLst>
          </p:cNvPr>
          <p:cNvCxnSpPr/>
          <p:nvPr/>
        </p:nvCxnSpPr>
        <p:spPr>
          <a:xfrm>
            <a:off x="3253666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6FB5-F929-4DDE-8181-01276A6A5857}"/>
              </a:ext>
            </a:extLst>
          </p:cNvPr>
          <p:cNvCxnSpPr/>
          <p:nvPr/>
        </p:nvCxnSpPr>
        <p:spPr>
          <a:xfrm>
            <a:off x="4457223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EDB002-59F0-46DA-8C1F-3F441EE13F85}"/>
              </a:ext>
            </a:extLst>
          </p:cNvPr>
          <p:cNvCxnSpPr/>
          <p:nvPr/>
        </p:nvCxnSpPr>
        <p:spPr>
          <a:xfrm>
            <a:off x="5662479" y="1139301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E88F5-84DD-49DF-8649-108B72FD349A}"/>
              </a:ext>
            </a:extLst>
          </p:cNvPr>
          <p:cNvCxnSpPr/>
          <p:nvPr/>
        </p:nvCxnSpPr>
        <p:spPr>
          <a:xfrm>
            <a:off x="6869836" y="1133382"/>
            <a:ext cx="2263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9BFCCA-366B-4653-93C3-CBB60E4E00E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85967" y="2347089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1936C3-1A49-4751-AF79-61845AF90929}"/>
              </a:ext>
            </a:extLst>
          </p:cNvPr>
          <p:cNvCxnSpPr>
            <a:cxnSpLocks/>
            <a:stCxn id="12" idx="2"/>
            <a:endCxn id="13" idx="6"/>
          </p:cNvCxnSpPr>
          <p:nvPr/>
        </p:nvCxnSpPr>
        <p:spPr>
          <a:xfrm flipH="1">
            <a:off x="6868362" y="2959648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166CB5-90DB-446E-BAC9-568720DD8FE5}"/>
              </a:ext>
            </a:extLst>
          </p:cNvPr>
          <p:cNvCxnSpPr>
            <a:cxnSpLocks/>
          </p:cNvCxnSpPr>
          <p:nvPr/>
        </p:nvCxnSpPr>
        <p:spPr>
          <a:xfrm flipH="1">
            <a:off x="5661005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709B9E-A690-4D08-BC77-87AA7C4F034D}"/>
              </a:ext>
            </a:extLst>
          </p:cNvPr>
          <p:cNvCxnSpPr>
            <a:cxnSpLocks/>
          </p:cNvCxnSpPr>
          <p:nvPr/>
        </p:nvCxnSpPr>
        <p:spPr>
          <a:xfrm flipH="1">
            <a:off x="4455749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63C838-BBED-4F7E-A20C-2C1B0513C90C}"/>
              </a:ext>
            </a:extLst>
          </p:cNvPr>
          <p:cNvCxnSpPr>
            <a:cxnSpLocks/>
          </p:cNvCxnSpPr>
          <p:nvPr/>
        </p:nvCxnSpPr>
        <p:spPr>
          <a:xfrm flipH="1">
            <a:off x="3252192" y="2953729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C0285A-B385-40CC-AA58-C80812209248}"/>
              </a:ext>
            </a:extLst>
          </p:cNvPr>
          <p:cNvCxnSpPr>
            <a:cxnSpLocks/>
          </p:cNvCxnSpPr>
          <p:nvPr/>
        </p:nvCxnSpPr>
        <p:spPr>
          <a:xfrm flipH="1">
            <a:off x="2044835" y="2962605"/>
            <a:ext cx="22785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3D370D-60B5-41C1-BF21-6195A6B966B9}"/>
              </a:ext>
            </a:extLst>
          </p:cNvPr>
          <p:cNvCxnSpPr>
            <a:cxnSpLocks/>
          </p:cNvCxnSpPr>
          <p:nvPr/>
        </p:nvCxnSpPr>
        <p:spPr>
          <a:xfrm>
            <a:off x="1555082" y="3264447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7A3BDBC-10CE-4C94-A897-F5E309E53B10}"/>
              </a:ext>
            </a:extLst>
          </p:cNvPr>
          <p:cNvSpPr/>
          <p:nvPr/>
        </p:nvSpPr>
        <p:spPr>
          <a:xfrm>
            <a:off x="7093268" y="1731144"/>
            <a:ext cx="979503" cy="6214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Set rules</a:t>
            </a:r>
          </a:p>
          <a:p>
            <a:pPr algn="ctr"/>
            <a:r>
              <a:rPr lang="en-US" sz="800" dirty="0"/>
              <a:t>For routing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88238-0B3A-4CF1-939F-E59892669FB0}"/>
              </a:ext>
            </a:extLst>
          </p:cNvPr>
          <p:cNvCxnSpPr>
            <a:cxnSpLocks/>
          </p:cNvCxnSpPr>
          <p:nvPr/>
        </p:nvCxnSpPr>
        <p:spPr>
          <a:xfrm>
            <a:off x="7583018" y="1426345"/>
            <a:ext cx="1" cy="3018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2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Schematic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Draw a block diagram (</a:t>
            </a:r>
            <a:r>
              <a:rPr lang="en-US" dirty="0" err="1"/>
              <a:t>ESPboy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ESPboy - the ultimate multi-gadget | Hackaday.io">
            <a:extLst>
              <a:ext uri="{FF2B5EF4-FFF2-40B4-BE49-F238E27FC236}">
                <a16:creationId xmlns:a16="http://schemas.microsoft.com/office/drawing/2014/main" id="{7927C473-33E1-41B2-89F4-E01BB340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362" y="715109"/>
            <a:ext cx="4270269" cy="3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boy Is a $12 Open Source and Hacker-Friendly Retro Game Console -  Hackster.io">
            <a:extLst>
              <a:ext uri="{FF2B5EF4-FFF2-40B4-BE49-F238E27FC236}">
                <a16:creationId xmlns:a16="http://schemas.microsoft.com/office/drawing/2014/main" id="{4E96B8B5-6630-48BA-A339-2CE72EA5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1" y="1049312"/>
            <a:ext cx="3987277" cy="22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boy - the ultimate multi-gadget | Hackaday.io">
            <a:extLst>
              <a:ext uri="{FF2B5EF4-FFF2-40B4-BE49-F238E27FC236}">
                <a16:creationId xmlns:a16="http://schemas.microsoft.com/office/drawing/2014/main" id="{67F9ACFB-3972-4869-9DCB-32E503DC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11" y="3341734"/>
            <a:ext cx="2264357" cy="12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66B7E-C3CF-474B-883D-FB45704B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7FBB8-6C02-4E92-8EC4-90B95D3C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3717"/>
          </a:xfrm>
        </p:spPr>
        <p:txBody>
          <a:bodyPr/>
          <a:lstStyle/>
          <a:p>
            <a:r>
              <a:rPr lang="en-US" dirty="0" err="1"/>
              <a:t>ESPboy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E857A-A299-465D-9810-81DBEB8A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1" y="830455"/>
            <a:ext cx="3792162" cy="262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E28B5-6709-4AA0-936D-62F61021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38" y="830455"/>
            <a:ext cx="3652017" cy="26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BDD10-8708-463A-9FD2-4FDC329F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DBC60-6B68-4BEF-A094-EF4166DA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0" y="240945"/>
            <a:ext cx="6483138" cy="43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Components pickup: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34D5DAD-C87E-5CB7-9B7A-47F3E217C03F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246684867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emovals truck stock vector. Illustration of bike, vector - 61349892">
            <a:extLst>
              <a:ext uri="{FF2B5EF4-FFF2-40B4-BE49-F238E27FC236}">
                <a16:creationId xmlns:a16="http://schemas.microsoft.com/office/drawing/2014/main" id="{2C2ECAD6-2B63-4854-93AA-0A60A07E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0" y="1054054"/>
            <a:ext cx="4372216" cy="327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Different types of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Through hole (TH)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SMT (Surface Mount)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BGA (Ball Grid Array)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E55F6-9B28-46E7-B23D-72253941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64" y="498789"/>
            <a:ext cx="1487921" cy="126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1D7CC-3AEC-4CA3-B924-D02057E4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4" y="2254722"/>
            <a:ext cx="2500920" cy="185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BGA package">
            <a:extLst>
              <a:ext uri="{FF2B5EF4-FFF2-40B4-BE49-F238E27FC236}">
                <a16:creationId xmlns:a16="http://schemas.microsoft.com/office/drawing/2014/main" id="{1F474A6C-6DEE-432F-BDE7-F115FC5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2" y="2272682"/>
            <a:ext cx="2445799" cy="183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A3196-00D1-4547-A420-1F9BFB96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7468B-8CA8-42D7-BBCB-28DE92CA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529"/>
          </a:xfrm>
        </p:spPr>
        <p:txBody>
          <a:bodyPr/>
          <a:lstStyle/>
          <a:p>
            <a:r>
              <a:rPr lang="en-US" dirty="0"/>
              <a:t>What we need for the </a:t>
            </a:r>
            <a:r>
              <a:rPr lang="en-US" dirty="0" err="1"/>
              <a:t>ESPboy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C1FB5-04DF-44A2-9198-2A8A743D7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967667"/>
            <a:ext cx="8228012" cy="39041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ESP8266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LCD screen: 1.44” 64K colors, SPI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I/O expander, I2C interface, PCF8574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Tactile joystick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low profile cherry-MX buttons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 SMT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Buzzer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96" y="2189825"/>
            <a:ext cx="2100872" cy="125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13" y="3401283"/>
            <a:ext cx="1476600" cy="125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25" y="3285826"/>
            <a:ext cx="1633433" cy="1255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63D71-83BF-4F14-B1A5-57ED324A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011" y="66486"/>
            <a:ext cx="1124244" cy="1672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7F97B-7964-4A5B-8244-DDDDDFB20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558" y="1406455"/>
            <a:ext cx="2494961" cy="10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5AAD16-6CC3-41FC-994D-CD8761C7B6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24" r="624"/>
          <a:stretch/>
        </p:blipFill>
        <p:spPr>
          <a:xfrm>
            <a:off x="4678363" y="1"/>
            <a:ext cx="4465637" cy="47510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400685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300">
                <a:solidFill>
                  <a:srgbClr val="003C71"/>
                </a:solidFill>
              </a:rPr>
              <a:t>Schematic – Rules and caveats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55" y="1226960"/>
            <a:ext cx="4282909" cy="35241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Two outputs cannot be connected to each other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</a:pPr>
            <a:r>
              <a:rPr lang="en-US" sz="1300" dirty="0">
                <a:solidFill>
                  <a:srgbClr val="0071C5"/>
                </a:solidFill>
              </a:rPr>
              <a:t>It can happen without paying attention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Do not leave a floating input signals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I/</a:t>
            </a:r>
            <a:r>
              <a:rPr lang="en-US" sz="1300" dirty="0" err="1"/>
              <a:t>Os</a:t>
            </a:r>
            <a:r>
              <a:rPr lang="en-US" sz="1300" dirty="0"/>
              <a:t> voltage level must be suitable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Some devices has 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r>
              <a:rPr lang="en-US" sz="1300" dirty="0">
                <a:solidFill>
                  <a:srgbClr val="0071C5"/>
                </a:solidFill>
              </a:rPr>
              <a:t> that can tolerate high voltage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Special I/</a:t>
            </a:r>
            <a:r>
              <a:rPr lang="en-US" sz="1300" dirty="0" err="1"/>
              <a:t>Os</a:t>
            </a:r>
            <a:r>
              <a:rPr lang="en-US" sz="1300" dirty="0"/>
              <a:t> needs special attention: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Open drain must have pull ups (interrupts)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r>
              <a:rPr lang="en-US" sz="1300" dirty="0">
                <a:solidFill>
                  <a:srgbClr val="0071C5"/>
                </a:solidFill>
              </a:rPr>
              <a:t> which have output enable must have a pull up/down</a:t>
            </a:r>
          </a:p>
          <a:p>
            <a:pPr marL="568325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71C5"/>
                </a:solidFill>
              </a:rPr>
              <a:t>Sample at reset I/</a:t>
            </a:r>
            <a:r>
              <a:rPr lang="en-US" sz="1300" dirty="0" err="1">
                <a:solidFill>
                  <a:srgbClr val="0071C5"/>
                </a:solidFill>
              </a:rPr>
              <a:t>Os</a:t>
            </a:r>
            <a:endParaRPr lang="en-US" sz="1300" dirty="0">
              <a:solidFill>
                <a:srgbClr val="0071C5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Most component need a capacitor\s placed near the power supply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I2C devices addresses needs coordination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6178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2260088"/>
            <a:ext cx="7772400" cy="1021556"/>
          </a:xfrm>
        </p:spPr>
        <p:txBody>
          <a:bodyPr anchor="b"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Schematic –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13" y="3348787"/>
            <a:ext cx="7772400" cy="112514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Create a new project in Eagle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>
                <a:solidFill>
                  <a:schemeClr val="accent3"/>
                </a:solidFill>
              </a:rPr>
              <a:t>Draw your schematic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>
                <a:solidFill>
                  <a:schemeClr val="accent3"/>
                </a:solidFill>
              </a:rPr>
              <a:t>Components needed must be in the library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600">
              <a:solidFill>
                <a:schemeClr val="accent3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A67F0-0CC0-4807-B839-0BEC791F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59" y="1"/>
            <a:ext cx="4789082" cy="2574131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EFF70-55F4-4904-B4CC-464D931A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" y="-1"/>
            <a:ext cx="9146381" cy="47715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10" y="427345"/>
            <a:ext cx="1785498" cy="37988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Board – Step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1648" y="860111"/>
            <a:ext cx="3003719" cy="341334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 Eagle generate the board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51215-8811-4974-933E-430514D0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3" y="1320914"/>
            <a:ext cx="3977252" cy="27024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CA05E2-0EEC-40DA-80A3-FD37E7F7EED1}"/>
              </a:ext>
            </a:extLst>
          </p:cNvPr>
          <p:cNvSpPr/>
          <p:nvPr/>
        </p:nvSpPr>
        <p:spPr>
          <a:xfrm>
            <a:off x="3704948" y="1808085"/>
            <a:ext cx="514904" cy="491232"/>
          </a:xfrm>
          <a:prstGeom prst="ellipse">
            <a:avLst/>
          </a:prstGeom>
          <a:solidFill>
            <a:schemeClr val="lt1">
              <a:alpha val="13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4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rinted Board Background. Vector Illustration. Royalty Free SVG, Cliparts,  Vectors, And Stock Illustration. Image 6319756.">
            <a:extLst>
              <a:ext uri="{FF2B5EF4-FFF2-40B4-BE49-F238E27FC236}">
                <a16:creationId xmlns:a16="http://schemas.microsoft.com/office/drawing/2014/main" id="{AD79D71A-DEEE-421E-A375-5E60E63C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7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02" y="514351"/>
            <a:ext cx="2734430" cy="369471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>
            <a:normAutofit fontScale="90000"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Board – Step 2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C99D797-490A-262D-4949-FF21F8716512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268450317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Design Rules (default s) &#10;File Layers Clearance &#10;Distance &#10;Pads &#10;Vias &#10;Sizes &#10;Annular Ring Shapes Supply Masks Misc &#10;Min &#10;Max &#10;Diameter &#10;Top &#10;Inner &#10;6mil &#10;25 &#10;20mil &#10;Bottom 6mil &#10;Outer &#10;Inner &#10;8m il &#10;20mil &#10;8m il &#10;25 &#10;20mil &#10;20mil &#10;Micro Vias Outer &#10;Inner &#10;Annular Rings for pads and vias are defined in percent of the drill diameter (limited by Min and Max). If the diameter of an actual pad &#10;or via would result in a larger Annular Ring, that value will be used in the outer layers. &#10;If the Diameter option is checked the actual pad or via diameter will be taken into account in the inner layers, too. &#10;Micro Vias are b/indvias that are exactly one layer deep and have a drill diameter that is smaller than the Minimum Drill value defined &#10;under Sizes (which may be overwritten by a larger Drill value in the Net classes). ">
            <a:extLst>
              <a:ext uri="{FF2B5EF4-FFF2-40B4-BE49-F238E27FC236}">
                <a16:creationId xmlns:a16="http://schemas.microsoft.com/office/drawing/2014/main" id="{B0FE1FE8-A07F-4EAE-AAF3-33F48075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0" y="2438407"/>
            <a:ext cx="3961981" cy="219074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969F47-3A62-46C6-995F-316F81DD7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46" y="1003177"/>
            <a:ext cx="3607568" cy="10248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998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B57F4F-AD88-4E16-BE31-E978C2BB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-2250"/>
            <a:ext cx="9143999" cy="47814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Board – Step 3 (Placement)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306" y="712231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Locate your components on the physical board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 to keep them all on the components side (upper layer)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drills for mounting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a placement physical check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Print the board in 1:1 ratio (Also use the manufacturing view)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planes if needed</a:t>
            </a:r>
          </a:p>
          <a:p>
            <a:pPr marL="568325" lvl="1" indent="-342900">
              <a:spcBef>
                <a:spcPts val="600"/>
              </a:spcBef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28276-3FAD-4DA4-A988-CFFB8621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5" y="113788"/>
            <a:ext cx="2077361" cy="2457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6AC12-4E2B-4B74-BB19-506F51F5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007" y="2635385"/>
            <a:ext cx="2133600" cy="20261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994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3C71"/>
                </a:solidFill>
              </a:rPr>
              <a:t>Board – Step 4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4D2BAA-99E3-EBDD-B5D2-4CFAA0D0D184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397439616"/>
              </p:ext>
            </p:extLst>
          </p:nvPr>
        </p:nvGraphicFramePr>
        <p:xfrm>
          <a:off x="4678363" y="1203324"/>
          <a:ext cx="4005264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659C0F8-7BC4-4850-AFF6-E26B1F960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9" y="1509591"/>
            <a:ext cx="4283550" cy="30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 dirty="0"/>
              <a:t>Course agenda: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0E01804-F1C9-9DA5-D855-5E64BB126C5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8670892"/>
              </p:ext>
            </p:extLst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mage result for OHM law">
            <a:extLst>
              <a:ext uri="{FF2B5EF4-FFF2-40B4-BE49-F238E27FC236}">
                <a16:creationId xmlns:a16="http://schemas.microsoft.com/office/drawing/2014/main" id="{EA1112E1-4885-44EC-88EF-0B20BA09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43050"/>
            <a:ext cx="203835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Basically,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short to ground or float the output</a:t>
            </a:r>
          </a:p>
          <a:p>
            <a:r>
              <a:rPr lang="en-US" dirty="0"/>
              <a:t>A pull up resistor is needed to drive logic 1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43" y="301015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7" y="1196103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23" y="2993066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146" name="Picture 2" descr="Image result for PCB board">
            <a:extLst>
              <a:ext uri="{FF2B5EF4-FFF2-40B4-BE49-F238E27FC236}">
                <a16:creationId xmlns:a16="http://schemas.microsoft.com/office/drawing/2014/main" id="{D0C33915-1CA3-40AD-9FEC-DC134878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613" y="1734215"/>
            <a:ext cx="4006851" cy="23640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C05B6-44A3-45E9-B459-24BF3C32F02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78363" y="1203324"/>
            <a:ext cx="4005264" cy="3425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Printed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Mechanically supports and electrically connects electrical or electronic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Using conductive tracks, pads and vias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May be composed from few layers of copper laminated onto and/or between layers of a non-conductive substrate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6669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C3ED2-0D75-4197-A84E-B6D1D39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731D9-14A5-4BCB-B00A-D2EB335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2488"/>
          </a:xfrm>
        </p:spPr>
        <p:txBody>
          <a:bodyPr/>
          <a:lstStyle/>
          <a:p>
            <a:r>
              <a:rPr lang="en-US" dirty="0"/>
              <a:t>PCB -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447EBA-5E60-4AD2-9F10-2DBC5EB47E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01337"/>
            <a:ext cx="8228012" cy="15906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thickness 1.6mm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Suggested trace width for cheap PCBs 5-6 mil (check with manufacturer)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connects traces between different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Pads are used for soldering devices</a:t>
            </a:r>
          </a:p>
        </p:txBody>
      </p:sp>
      <p:pic>
        <p:nvPicPr>
          <p:cNvPr id="7174" name="Picture 6" descr="Image result for pcb board structure">
            <a:extLst>
              <a:ext uri="{FF2B5EF4-FFF2-40B4-BE49-F238E27FC236}">
                <a16:creationId xmlns:a16="http://schemas.microsoft.com/office/drawing/2014/main" id="{0313B9AA-4F39-4840-80B0-355F9EC6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809875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FB3F6-0583-4148-BAEA-2CBAD091BDB8}"/>
              </a:ext>
            </a:extLst>
          </p:cNvPr>
          <p:cNvSpPr txBox="1"/>
          <p:nvPr/>
        </p:nvSpPr>
        <p:spPr>
          <a:xfrm>
            <a:off x="5365750" y="4153986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FD2F2-E7A1-4013-9A1F-6C5A68C5CA7A}"/>
              </a:ext>
            </a:extLst>
          </p:cNvPr>
          <p:cNvSpPr txBox="1"/>
          <p:nvPr/>
        </p:nvSpPr>
        <p:spPr>
          <a:xfrm>
            <a:off x="6794500" y="4166965"/>
            <a:ext cx="2667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Via</a:t>
            </a:r>
          </a:p>
        </p:txBody>
      </p:sp>
      <p:pic>
        <p:nvPicPr>
          <p:cNvPr id="7176" name="Picture 8" descr="Image result for pcb board structure">
            <a:extLst>
              <a:ext uri="{FF2B5EF4-FFF2-40B4-BE49-F238E27FC236}">
                <a16:creationId xmlns:a16="http://schemas.microsoft.com/office/drawing/2014/main" id="{3D3C0FE5-782C-48B8-807F-D54D0205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320926"/>
            <a:ext cx="3082412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05658-A5E1-412C-A22F-87D3271BF6B0}"/>
              </a:ext>
            </a:extLst>
          </p:cNvPr>
          <p:cNvSpPr txBox="1"/>
          <p:nvPr/>
        </p:nvSpPr>
        <p:spPr>
          <a:xfrm>
            <a:off x="2709862" y="3230061"/>
            <a:ext cx="2032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Via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87FB8-35DB-4FCB-9184-51E0FE608CD3}"/>
              </a:ext>
            </a:extLst>
          </p:cNvPr>
          <p:cNvSpPr txBox="1"/>
          <p:nvPr/>
        </p:nvSpPr>
        <p:spPr>
          <a:xfrm>
            <a:off x="1479550" y="3911600"/>
            <a:ext cx="355867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28E56-A466-49A9-9DC0-C96BE803152E}"/>
              </a:ext>
            </a:extLst>
          </p:cNvPr>
          <p:cNvSpPr txBox="1"/>
          <p:nvPr/>
        </p:nvSpPr>
        <p:spPr>
          <a:xfrm>
            <a:off x="2349501" y="2809875"/>
            <a:ext cx="360361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Pads</a:t>
            </a:r>
          </a:p>
        </p:txBody>
      </p:sp>
    </p:spTree>
    <p:extLst>
      <p:ext uri="{BB962C8B-B14F-4D97-AF65-F5344CB8AC3E}">
        <p14:creationId xmlns:p14="http://schemas.microsoft.com/office/powerpoint/2010/main" val="33731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842</Words>
  <Application>Microsoft Office PowerPoint</Application>
  <PresentationFormat>On-screen Show (16:9)</PresentationFormat>
  <Paragraphs>169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intel’s makers community board design with eagle</vt:lpstr>
      <vt:lpstr>PowerPoint Presentation</vt:lpstr>
      <vt:lpstr>Course agenda:</vt:lpstr>
      <vt:lpstr>OHM law</vt:lpstr>
      <vt:lpstr>Basic components</vt:lpstr>
      <vt:lpstr>PowerPoint Presentation</vt:lpstr>
      <vt:lpstr>PowerPoint Presentation</vt:lpstr>
      <vt:lpstr>PCB</vt:lpstr>
      <vt:lpstr>PCB - Structure</vt:lpstr>
      <vt:lpstr>Board producing process </vt:lpstr>
      <vt:lpstr>Schematic – Step 1</vt:lpstr>
      <vt:lpstr>ESPboy</vt:lpstr>
      <vt:lpstr>PowerPoint Presentation</vt:lpstr>
      <vt:lpstr>Components pickup:</vt:lpstr>
      <vt:lpstr>Different types of packages</vt:lpstr>
      <vt:lpstr>What we need for the ESPboy?</vt:lpstr>
      <vt:lpstr>Schematic – Rules and caveats</vt:lpstr>
      <vt:lpstr>Schematic – Step 3</vt:lpstr>
      <vt:lpstr>Board – Step 1</vt:lpstr>
      <vt:lpstr>Board – Step 2</vt:lpstr>
      <vt:lpstr>Board – Step 3 (Placement)</vt:lpstr>
      <vt:lpstr>Board – Step 4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2022-09-11T07:16:32Z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2020-02-24 20:08:21Z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